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24384000" cy="13716000"/>
  <p:notesSz cx="24384000" cy="13716000"/>
  <p:defaultTextStyle>
    <a:def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</a:defRPr>
    </a:defPPr>
    <a:lvl1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1pPr>
    <a:lvl2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2pPr>
    <a:lvl3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3pPr>
    <a:lvl4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4pPr>
    <a:lvl5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5pPr>
    <a:lvl6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6pPr>
    <a:lvl7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7pPr>
    <a:lvl8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8pPr>
    <a:lvl9pPr marL="0" marR="0" indent="0" algn="ctr" defTabSz="2438337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j-lt"/>
        <a:ea typeface="+mj-ea"/>
        <a:cs typeface="+mj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52" d="100"/>
          <a:sy n="52" d="100"/>
        </p:scale>
        <p:origin x="544" y="208"/>
      </p:cViewPr>
      <p:guideLst>
        <p:guide pos="4320" orient="horz"/>
        <p:guide pos="377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3600" b="1">
                <a:latin typeface="+mj-lt"/>
                <a:ea typeface="+mj-ea"/>
                <a:cs typeface="+mj-cs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Автор и дата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496" y="2574991"/>
            <a:ext cx="21971005" cy="4648202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sz="11600" b="1" spc="-231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презентации</a:t>
            </a:r>
            <a:endParaRPr/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21" hasCustomPrompt="1"/>
          </p:nvPr>
        </p:nvSpPr>
        <p:spPr bwMode="auto">
          <a:xfrm>
            <a:off x="1201342" y="72231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Подзаголовок презентации</a:t>
            </a:r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Информационное сообщ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" name="Уровень текста 1…"/>
          <p:cNvSpPr txBox="1">
            <a:spLocks noGrp="1"/>
          </p:cNvSpPr>
          <p:nvPr>
            <p:ph type="body" sz="half" idx="1" hasCustomPrompt="1"/>
          </p:nvPr>
        </p:nvSpPr>
        <p:spPr bwMode="auto">
          <a:xfrm>
            <a:off x="1206500" y="4920842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5pPr>
          </a:lstStyle>
          <a:p>
            <a:pPr>
              <a:defRPr/>
            </a:pPr>
            <a:r>
              <a:rPr/>
              <a:t>Информационное сообщение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9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Важный фа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" name="Уровень текста 1…"/>
          <p:cNvSpPr txBox="1">
            <a:spLocks noGrp="1"/>
          </p:cNvSpPr>
          <p:nvPr>
            <p:ph type="body" idx="1" hasCustomPrompt="1"/>
          </p:nvPr>
        </p:nvSpPr>
        <p:spPr bwMode="auto"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j-lt"/>
                <a:ea typeface="+mj-ea"/>
                <a:cs typeface="+mj-cs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j-lt"/>
                <a:ea typeface="+mj-ea"/>
                <a:cs typeface="+mj-cs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j-lt"/>
                <a:ea typeface="+mj-ea"/>
                <a:cs typeface="+mj-cs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j-lt"/>
                <a:ea typeface="+mj-ea"/>
                <a:cs typeface="+mj-cs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100 %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107" name="Информация о факте"/>
          <p:cNvSpPr txBox="1">
            <a:spLocks noGrp="1"/>
          </p:cNvSpPr>
          <p:nvPr>
            <p:ph type="body" sz="quarter" idx="21" hasCustomPrompt="1"/>
          </p:nvPr>
        </p:nvSpPr>
        <p:spPr bwMode="auto"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Информация о факте</a:t>
            </a:r>
            <a:endParaRPr/>
          </a:p>
        </p:txBody>
      </p:sp>
      <p:sp>
        <p:nvSpPr>
          <p:cNvPr id="10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Цита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3600" b="1">
                <a:latin typeface="+mj-lt"/>
                <a:ea typeface="+mj-ea"/>
                <a:cs typeface="+mj-cs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Авторство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116" name="Уровень текста 1…"/>
          <p:cNvSpPr txBox="1">
            <a:spLocks noGrp="1"/>
          </p:cNvSpPr>
          <p:nvPr>
            <p:ph type="body" sz="half" idx="21" hasCustomPrompt="1"/>
          </p:nvPr>
        </p:nvSpPr>
        <p:spPr bwMode="auto"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spcBef>
                <a:spcPts val="0"/>
              </a:spcBef>
              <a:buSzTx/>
              <a:buFontTx/>
              <a:buNone/>
              <a:defRPr sz="8500" spc="-200">
                <a:latin typeface="Helvetica Neue Medium"/>
                <a:ea typeface="Helvetica Neue Medium"/>
                <a:cs typeface="Helvetica Neue Medium"/>
              </a:defRPr>
            </a:lvl1pPr>
          </a:lstStyle>
          <a:p>
            <a:pPr>
              <a:defRPr/>
            </a:pPr>
            <a:r>
              <a:rPr/>
              <a:t>«Важная цитата»</a:t>
            </a:r>
            <a:endParaRPr/>
          </a:p>
        </p:txBody>
      </p:sp>
      <p:sp>
        <p:nvSpPr>
          <p:cNvPr id="11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Фото (3 шт.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" name="Миска салата с жареным рисом, варёными яйцами и палочками для еды"/>
          <p:cNvSpPr>
            <a:spLocks noGrp="1"/>
          </p:cNvSpPr>
          <p:nvPr>
            <p:ph type="pic" sz="quarter" idx="21"/>
          </p:nvPr>
        </p:nvSpPr>
        <p:spPr bwMode="auto"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125" name="Тарелка с рублеными котлетами из лосося, салатом и хумусом "/>
          <p:cNvSpPr>
            <a:spLocks noGrp="1"/>
          </p:cNvSpPr>
          <p:nvPr>
            <p:ph type="pic" sz="half" idx="22"/>
          </p:nvPr>
        </p:nvSpPr>
        <p:spPr bwMode="auto"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126" name="Тарелка пасты папарделле с зелёным маслом из петрушки, жареным фундуком и стружкой сыра пармезан"/>
          <p:cNvSpPr>
            <a:spLocks noGrp="1"/>
          </p:cNvSpPr>
          <p:nvPr>
            <p:ph type="pic" idx="23"/>
          </p:nvPr>
        </p:nvSpPr>
        <p:spPr bwMode="auto"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127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" name="миска салата с жареным рисом, варёными яйцами и палочками для еды"/>
          <p:cNvSpPr>
            <a:spLocks noGrp="1"/>
          </p:cNvSpPr>
          <p:nvPr>
            <p:ph type="pic" idx="21"/>
          </p:nvPr>
        </p:nvSpPr>
        <p:spPr bwMode="auto"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13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lIns="91436" tIns="91436" rIns="91436" bIns="91436"/>
          <a:lstStyle/>
          <a:p>
            <a:pPr>
              <a:defRPr/>
            </a:pPr>
            <a:r>
              <a:rPr/>
              <a:t>Текст заголовка</a:t>
            </a:r>
            <a:endParaRPr/>
          </a:p>
        </p:txBody>
      </p:sp>
      <p:sp>
        <p:nvSpPr>
          <p:cNvPr id="168" name="Уровень текста 1…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 lIns="91436" tIns="91436" rIns="91436" bIns="91436"/>
          <a:lstStyle>
            <a:lvl3pPr marL="1554476" indent="-640076"/>
          </a:lstStyle>
          <a:p>
            <a:pPr>
              <a:defRPr/>
            </a:pPr>
            <a:r>
              <a:rPr/>
              <a:t>Уровень текста 1</a:t>
            </a:r>
            <a:endParaRPr/>
          </a:p>
          <a:p>
            <a:pPr lvl="1">
              <a:defRPr/>
            </a:pPr>
            <a:r>
              <a:rPr/>
              <a:t>Уровень текста 2</a:t>
            </a:r>
            <a:endParaRPr/>
          </a:p>
          <a:p>
            <a:pPr lvl="2">
              <a:defRPr/>
            </a:pPr>
            <a:r>
              <a:rPr/>
              <a:t>Уровень текста 3</a:t>
            </a:r>
            <a:endParaRPr/>
          </a:p>
          <a:p>
            <a:pPr lvl="3">
              <a:defRPr/>
            </a:pPr>
            <a:r>
              <a:rPr/>
              <a:t>Уровень текста 4</a:t>
            </a:r>
            <a:endParaRPr/>
          </a:p>
          <a:p>
            <a:pPr lvl="4">
              <a:defRPr/>
            </a:pPr>
            <a:r>
              <a:rPr/>
              <a:t>Уровень текста 5</a:t>
            </a:r>
            <a:endParaRPr/>
          </a:p>
        </p:txBody>
      </p:sp>
      <p:sp>
        <p:nvSpPr>
          <p:cNvPr id="16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22203062" y="12835875"/>
            <a:ext cx="504540" cy="483903"/>
          </a:xfrm>
          <a:prstGeom prst="rect">
            <a:avLst/>
          </a:prstGeom>
        </p:spPr>
        <p:txBody>
          <a:bodyPr lIns="91436" tIns="91436" rIns="91436" bIns="91436"/>
          <a:lstStyle/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 и 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Авокадо и лаймы"/>
          <p:cNvSpPr>
            <a:spLocks noGrp="1"/>
          </p:cNvSpPr>
          <p:nvPr>
            <p:ph type="pic" idx="21"/>
          </p:nvPr>
        </p:nvSpPr>
        <p:spPr bwMode="auto">
          <a:xfrm>
            <a:off x="-1155699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22" name="Заголовок презентации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7124700"/>
            <a:ext cx="21971000" cy="4648200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sz="11600" b="1" spc="-231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презентации</a:t>
            </a:r>
            <a:endParaRPr/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3600" b="1">
                <a:latin typeface="+mj-lt"/>
                <a:ea typeface="+mj-ea"/>
                <a:cs typeface="+mj-cs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36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Автор и дата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24" name="Уровень текста 1…"/>
          <p:cNvSpPr txBox="1">
            <a:spLocks noGrp="1"/>
          </p:cNvSpPr>
          <p:nvPr>
            <p:ph type="body" sz="quarter" idx="22" hasCustomPrompt="1"/>
          </p:nvPr>
        </p:nvSpPr>
        <p:spPr bwMode="auto">
          <a:xfrm>
            <a:off x="1206500" y="11609909"/>
            <a:ext cx="21971000" cy="1116953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Подзаголовок презентации</a:t>
            </a:r>
            <a:endParaRPr/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 и фото (вариант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Тарелка с рублеными котлетами из лосося, салатом и хумусом"/>
          <p:cNvSpPr>
            <a:spLocks noGrp="1"/>
          </p:cNvSpPr>
          <p:nvPr>
            <p:ph type="pic" idx="21"/>
          </p:nvPr>
        </p:nvSpPr>
        <p:spPr bwMode="auto"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33" name="Заголовок слайд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1270000"/>
            <a:ext cx="9779000" cy="5882274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2438337">
              <a:lnSpc>
                <a:spcPct val="80000"/>
              </a:lnSpc>
              <a:defRPr sz="8500" b="1" spc="-17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слайда</a:t>
            </a:r>
            <a:endParaRPr/>
          </a:p>
        </p:txBody>
      </p:sp>
      <p:sp>
        <p:nvSpPr>
          <p:cNvPr id="34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6500" y="7060576"/>
            <a:ext cx="9779000" cy="5385424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Подзаголовок слайда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3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5233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 и пункты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21971000" cy="1433164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b="1" spc="-17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слайда</a:t>
            </a:r>
            <a:endParaRPr/>
          </a:p>
        </p:txBody>
      </p:sp>
      <p:sp>
        <p:nvSpPr>
          <p:cNvPr id="4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Подзаголовок слайда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idx="21" hasCustomPrompt="1"/>
          </p:nvPr>
        </p:nvSpPr>
        <p:spPr bwMode="auto"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Текст пункта на слайде</a:t>
            </a:r>
            <a:endParaRPr/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Пункты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" name="Уровень текста 1…"/>
          <p:cNvSpPr txBox="1">
            <a:spLocks noGrp="1"/>
          </p:cNvSpPr>
          <p:nvPr>
            <p:ph type="body" idx="1" hasCustomPrompt="1"/>
          </p:nvPr>
        </p:nvSpPr>
        <p:spPr bwMode="auto"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 numCol="2" spcCol="1098550"/>
          <a:lstStyle>
            <a:lvl1pPr marL="6096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1pPr>
            <a:lvl2pPr marL="12192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2pPr>
            <a:lvl3pPr marL="18288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3pPr>
            <a:lvl4pPr marL="24384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4pPr>
            <a:lvl5pPr marL="30480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Текст пункта на слайде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Заголовок, пункты и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Подзаголовок слайда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61" name="Уровень текста 1…"/>
          <p:cNvSpPr txBox="1">
            <a:spLocks noGrp="1"/>
          </p:cNvSpPr>
          <p:nvPr>
            <p:ph type="body" sz="half" idx="21" hasCustomPrompt="1"/>
          </p:nvPr>
        </p:nvSpPr>
        <p:spPr bwMode="auto"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spcBef>
                <a:spcPts val="4500"/>
              </a:spcBef>
              <a:buSzPct val="123000"/>
              <a:buFontTx/>
              <a:defRPr sz="480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Текст пункта на слайде</a:t>
            </a:r>
            <a:endParaRPr/>
          </a:p>
        </p:txBody>
      </p:sp>
      <p:sp>
        <p:nvSpPr>
          <p:cNvPr id="62" name="Тарелка пасты папарделле с зелёным маслом из петрушки, жареным фундуком и стружкой сыра пармезан"/>
          <p:cNvSpPr>
            <a:spLocks noGrp="1"/>
          </p:cNvSpPr>
          <p:nvPr>
            <p:ph type="pic" idx="22"/>
          </p:nvPr>
        </p:nvSpPr>
        <p:spPr bwMode="auto"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63" name="Заголовок слайд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9779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b="1" spc="-17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слайда</a:t>
            </a:r>
            <a:endParaRPr/>
          </a:p>
        </p:txBody>
      </p:sp>
      <p:sp>
        <p:nvSpPr>
          <p:cNvPr id="6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Раздел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" name="Заголовок раздел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496" y="4533900"/>
            <a:ext cx="21971005" cy="4648200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sz="11600" spc="-231">
                <a:latin typeface="Helvetica Neue Medium"/>
                <a:ea typeface="Helvetica Neue Medium"/>
                <a:cs typeface="Helvetica Neue Medium"/>
              </a:defRPr>
            </a:lvl1pPr>
          </a:lstStyle>
          <a:p>
            <a:pPr>
              <a:defRPr/>
            </a:pPr>
            <a:r>
              <a:rPr/>
              <a:t>Заголовок раздела</a:t>
            </a:r>
            <a:endParaRPr/>
          </a:p>
        </p:txBody>
      </p:sp>
      <p:sp>
        <p:nvSpPr>
          <p:cNvPr id="72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5233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21971000" cy="143495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b="1" spc="-17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слайда</a:t>
            </a:r>
            <a:endParaRPr/>
          </a:p>
        </p:txBody>
      </p:sp>
      <p:sp>
        <p:nvSpPr>
          <p:cNvPr id="8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Подзаголовок слайда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8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Повестка дня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" name="Заголовок повестки дня"/>
          <p:cNvSpPr txBox="1"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21971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b="1" spc="-170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Заголовок повестки дня</a:t>
            </a:r>
            <a:endParaRPr/>
          </a:p>
        </p:txBody>
      </p:sp>
      <p:sp>
        <p:nvSpPr>
          <p:cNvPr id="89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 bwMode="auto"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j-lt"/>
                <a:ea typeface="+mj-ea"/>
                <a:cs typeface="+mj-cs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j-lt"/>
                <a:ea typeface="+mj-ea"/>
                <a:cs typeface="+mj-cs"/>
              </a:defRPr>
            </a:lvl5pPr>
          </a:lstStyle>
          <a:p>
            <a:pPr>
              <a:defRPr/>
            </a:pPr>
            <a:r>
              <a:rPr/>
              <a:t>Подзаголовок повестки дня</a:t>
            </a:r>
            <a:endParaRPr/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90" name="Уровень текста 1…"/>
          <p:cNvSpPr txBox="1">
            <a:spLocks noGrp="1"/>
          </p:cNvSpPr>
          <p:nvPr>
            <p:ph type="body" idx="21" hasCustomPrompt="1"/>
          </p:nvPr>
        </p:nvSpPr>
        <p:spPr bwMode="auto"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FontTx/>
              <a:buNone/>
              <a:defRPr sz="5500" spc="-99"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/>
              <a:t>Темы повестки дня</a:t>
            </a:r>
            <a:endParaRPr/>
          </a:p>
        </p:txBody>
      </p:sp>
      <p:sp>
        <p:nvSpPr>
          <p:cNvPr id="9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1676400" y="730250"/>
            <a:ext cx="21031200" cy="2651126"/>
          </a:xfrm>
          <a:prstGeom prst="rect">
            <a:avLst/>
          </a:prstGeom>
          <a:ln w="12700">
            <a:miter lim="400000"/>
          </a:ln>
        </p:spPr>
        <p:txBody>
          <a:bodyPr lIns="91436" tIns="91436" rIns="91436" bIns="91436" anchor="ctr">
            <a:normAutofit/>
          </a:bodyPr>
          <a:lstStyle/>
          <a:p>
            <a:pPr>
              <a:defRPr/>
            </a:pPr>
            <a:r>
              <a:rPr/>
              <a:t>Текст заголовка</a:t>
            </a:r>
            <a:endParaRPr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1676400" y="3651250"/>
            <a:ext cx="21031200" cy="8702676"/>
          </a:xfrm>
          <a:prstGeom prst="rect">
            <a:avLst/>
          </a:prstGeom>
          <a:ln w="12700">
            <a:miter lim="400000"/>
          </a:ln>
        </p:spPr>
        <p:txBody>
          <a:bodyPr lIns="91436" tIns="91436" rIns="91436" bIns="91436">
            <a:normAutofit/>
          </a:bodyPr>
          <a:lstStyle/>
          <a:p>
            <a:pPr>
              <a:defRPr/>
            </a:pPr>
            <a:r>
              <a:rPr/>
              <a:t>Уровень текста 1</a:t>
            </a:r>
            <a:endParaRPr/>
          </a:p>
          <a:p>
            <a:pPr lvl="1">
              <a:defRPr/>
            </a:pPr>
            <a:r>
              <a:rPr/>
              <a:t>Уровень текста 2</a:t>
            </a:r>
            <a:endParaRPr/>
          </a:p>
          <a:p>
            <a:pPr lvl="2">
              <a:defRPr/>
            </a:pPr>
            <a:r>
              <a:rPr/>
              <a:t>Уровень текста 3</a:t>
            </a:r>
            <a:endParaRPr/>
          </a:p>
          <a:p>
            <a:pPr lvl="3">
              <a:defRPr/>
            </a:pPr>
            <a:r>
              <a:rPr/>
              <a:t>Уровень текста 4</a:t>
            </a:r>
            <a:endParaRPr/>
          </a:p>
          <a:p>
            <a:pPr lvl="4">
              <a:defRPr/>
            </a:pPr>
            <a:r>
              <a:rPr/>
              <a:t>Уровень текста 5</a:t>
            </a:r>
            <a:endParaRPr/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22203058" y="12835873"/>
            <a:ext cx="504542" cy="483905"/>
          </a:xfrm>
          <a:prstGeom prst="rect">
            <a:avLst/>
          </a:prstGeom>
          <a:ln w="12700">
            <a:miter lim="400000"/>
          </a:ln>
        </p:spPr>
        <p:txBody>
          <a:bodyPr wrap="none" lIns="91436" tIns="91436" rIns="91436" bIns="91436" anchor="ctr">
            <a:spAutoFit/>
          </a:bodyPr>
          <a:lstStyle>
            <a:lvl1pPr algn="r" defTabSz="182880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1pPr>
      <a:lvl2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2pPr>
      <a:lvl3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3pPr>
      <a:lvl4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4pPr>
      <a:lvl5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5pPr>
      <a:lvl6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6pPr>
      <a:lvl7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7pPr>
      <a:lvl8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8pPr>
      <a:lvl9pPr marL="0" marR="0" indent="0" algn="l" defTabSz="182880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>
          <a:solidFill>
            <a:srgbClr val="000000"/>
          </a:solidFill>
          <a:latin typeface="Calibri Light"/>
          <a:ea typeface="Calibri Light"/>
          <a:cs typeface="Calibri Light"/>
        </a:defRPr>
      </a:lvl9pPr>
    </p:titleStyle>
    <p:bodyStyle>
      <a:lvl1pPr marL="457200" marR="0" indent="-457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1pPr>
      <a:lvl2pPr marL="990600" marR="0" indent="-5334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2pPr>
      <a:lvl3pPr marL="1554477" marR="0" indent="-640076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3pPr>
      <a:lvl4pPr marL="20828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4pPr>
      <a:lvl5pPr marL="25400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5pPr>
      <a:lvl6pPr marL="37592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6pPr>
      <a:lvl7pPr marL="43688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7pPr>
      <a:lvl8pPr marL="49784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8pPr>
      <a:lvl9pPr marL="5588000" marR="0" indent="-711200" algn="l" defTabSz="1828800">
        <a:lnSpc>
          <a:spcPct val="9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defRPr sz="5600" b="0" i="0" u="none" strike="noStrike" cap="none" spc="0">
          <a:solidFill>
            <a:srgbClr val="000000"/>
          </a:solidFill>
          <a:latin typeface="Calibri"/>
          <a:ea typeface="Calibri"/>
          <a:cs typeface="Calibri"/>
        </a:defRPr>
      </a:lvl9pPr>
    </p:bodyStyle>
    <p:otherStyle>
      <a:lvl1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0" algn="r" defTabSz="18288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91" name="Рисунок 6" descr="Рисунок 6"/>
          <p:cNvPicPr>
            <a:picLocks noChangeAspect="1"/>
          </p:cNvPicPr>
          <p:nvPr/>
        </p:nvPicPr>
        <p:blipFill>
          <a:blip r:embed="rId2"/>
          <a:srcRect l="0" t="0" r="59703" b="0"/>
          <a:stretch/>
        </p:blipFill>
        <p:spPr bwMode="auto">
          <a:xfrm rot="2658960">
            <a:off x="21418177" y="9035952"/>
            <a:ext cx="2402917" cy="5963039"/>
          </a:xfrm>
          <a:prstGeom prst="rect">
            <a:avLst/>
          </a:prstGeom>
          <a:ln w="12700">
            <a:miter lim="400000"/>
          </a:ln>
        </p:spPr>
      </p:pic>
      <p:sp>
        <p:nvSpPr>
          <p:cNvPr id="494" name="TextBox 2"/>
          <p:cNvSpPr txBox="1"/>
          <p:nvPr/>
        </p:nvSpPr>
        <p:spPr bwMode="auto">
          <a:xfrm>
            <a:off x="535840" y="522513"/>
            <a:ext cx="12079481" cy="1107988"/>
          </a:xfrm>
          <a:prstGeom prst="rect">
            <a:avLst/>
          </a:prstGeom>
          <a:ln w="12700">
            <a:miter lim="400000"/>
          </a:ln>
        </p:spPr>
        <p:txBody>
          <a:bodyPr wrap="square" lIns="91436" tIns="91436" rIns="91436" bIns="91436">
            <a:spAutoFit/>
          </a:bodyPr>
          <a:lstStyle>
            <a:lvl1pPr algn="l" defTabSz="1828800">
              <a:defRPr sz="5000">
                <a:solidFill>
                  <a:srgbClr val="F76034"/>
                </a:solidFill>
                <a:latin typeface="Roboto Black"/>
                <a:ea typeface="Roboto Black"/>
                <a:cs typeface="Roboto Black"/>
              </a:defRPr>
            </a:lvl1pPr>
          </a:lstStyle>
          <a:p>
            <a:pPr>
              <a:defRPr/>
            </a:pPr>
            <a:r>
              <a:rPr lang="ru-RU" sz="6000" b="1">
                <a:solidFill>
                  <a:schemeClr val="tx1">
                    <a:lumMod val="75000"/>
                  </a:schemeClr>
                </a:solidFill>
                <a:latin typeface="Roboto"/>
                <a:ea typeface="Roboto"/>
              </a:rPr>
              <a:t>ЗАГОЛОВОК</a:t>
            </a:r>
            <a:endParaRPr/>
          </a:p>
        </p:txBody>
      </p:sp>
      <p:sp>
        <p:nvSpPr>
          <p:cNvPr id="501" name="Заголовок 1"/>
          <p:cNvSpPr txBox="1"/>
          <p:nvPr/>
        </p:nvSpPr>
        <p:spPr bwMode="auto">
          <a:xfrm>
            <a:off x="618967" y="3533339"/>
            <a:ext cx="5362098" cy="1165675"/>
          </a:xfrm>
          <a:prstGeom prst="rect">
            <a:avLst/>
          </a:prstGeom>
          <a:ln w="12700">
            <a:miter lim="400000"/>
          </a:ln>
        </p:spPr>
        <p:txBody>
          <a:bodyPr lIns="91436" tIns="91436" rIns="91436" bIns="91436" anchor="ctr">
            <a:normAutofit/>
          </a:bodyPr>
          <a:lstStyle>
            <a:lvl1pPr algn="l" defTabSz="1152144">
              <a:lnSpc>
                <a:spcPct val="90000"/>
              </a:lnSpc>
              <a:defRPr sz="3000">
                <a:solidFill>
                  <a:srgbClr val="000000"/>
                </a:solidFill>
                <a:latin typeface="Roboto"/>
                <a:ea typeface="Roboto"/>
                <a:cs typeface="Roboto"/>
              </a:defRPr>
            </a:lvl1pPr>
          </a:lstStyle>
          <a:p>
            <a:pPr>
              <a:defRPr/>
            </a:pPr>
            <a:r>
              <a:rPr lang="ru-RU" sz="3200"/>
              <a:t>Текст</a:t>
            </a:r>
            <a:endParaRPr/>
          </a:p>
        </p:txBody>
      </p:sp>
      <p:sp>
        <p:nvSpPr>
          <p:cNvPr id="2" name="Google Shape;258;p20"/>
          <p:cNvSpPr/>
          <p:nvPr/>
        </p:nvSpPr>
        <p:spPr bwMode="auto">
          <a:xfrm rot="10800000">
            <a:off x="-9" y="2038510"/>
            <a:ext cx="24384010" cy="1093711"/>
          </a:xfrm>
          <a:prstGeom prst="rect">
            <a:avLst/>
          </a:prstGeom>
          <a:solidFill>
            <a:srgbClr val="ED5E3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2438336">
              <a:defRPr>
                <a:solidFill>
                  <a:srgbClr val="000000"/>
                </a:solidFill>
                <a:latin typeface="Roboto"/>
                <a:ea typeface="Roboto"/>
                <a:cs typeface="Roboto"/>
              </a:defRPr>
            </a:pPr>
            <a:endParaRPr lang="ru-RU"/>
          </a:p>
        </p:txBody>
      </p:sp>
      <p:sp>
        <p:nvSpPr>
          <p:cNvPr id="3" name="СТОРОНА 1"/>
          <p:cNvSpPr txBox="1"/>
          <p:nvPr/>
        </p:nvSpPr>
        <p:spPr bwMode="auto">
          <a:xfrm>
            <a:off x="383073" y="2109448"/>
            <a:ext cx="7219627" cy="923322"/>
          </a:xfrm>
          <a:prstGeom prst="rect">
            <a:avLst/>
          </a:prstGeom>
          <a:ln w="12700">
            <a:miter lim="400000"/>
          </a:ln>
        </p:spPr>
        <p:txBody>
          <a:bodyPr wrap="square" lIns="91436" tIns="91436" rIns="91436" bIns="91436" anchor="ctr">
            <a:spAutoFit/>
          </a:bodyPr>
          <a:lstStyle>
            <a:lvl1pPr algn="l" defTabSz="1828800">
              <a:defRPr sz="2800" b="1">
                <a:solidFill>
                  <a:srgbClr val="FFFFFF"/>
                </a:solidFill>
                <a:latin typeface="Roboto Black"/>
                <a:ea typeface="Roboto Black"/>
                <a:cs typeface="Roboto Black"/>
              </a:defRPr>
            </a:lvl1pPr>
          </a:lstStyle>
          <a:p>
            <a:pPr>
              <a:defRPr/>
            </a:pPr>
            <a:r>
              <a:rPr lang="ru-RU" sz="4800" b="0"/>
              <a:t> Подзаголовок</a:t>
            </a:r>
            <a:endParaRPr/>
          </a:p>
        </p:txBody>
      </p:sp>
      <p:sp>
        <p:nvSpPr>
          <p:cNvPr id="30" name="Прямоугольник: скругленные углы 37"/>
          <p:cNvSpPr/>
          <p:nvPr/>
        </p:nvSpPr>
        <p:spPr bwMode="auto">
          <a:xfrm>
            <a:off x="487071" y="4920209"/>
            <a:ext cx="23166545" cy="167977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EC5D35">
                <a:alpha val="50196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91436" rIns="182872" bIns="91436" rtlCol="0" anchor="ctr"/>
          <a:lstStyle/>
          <a:p>
            <a:pPr defTabSz="1828710">
              <a:defRPr/>
            </a:pPr>
            <a:endParaRPr lang="ru-RU" sz="3600">
              <a:solidFill>
                <a:srgbClr val="FFFFFF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 bwMode="auto">
          <a:xfrm>
            <a:off x="598487" y="11141647"/>
            <a:ext cx="1852104" cy="1832384"/>
            <a:chOff x="598487" y="11141647"/>
            <a:chExt cx="1852104" cy="1832384"/>
          </a:xfrm>
        </p:grpSpPr>
        <p:sp>
          <p:nvSpPr>
            <p:cNvPr id="33" name="Кружок"/>
            <p:cNvSpPr/>
            <p:nvPr/>
          </p:nvSpPr>
          <p:spPr bwMode="auto">
            <a:xfrm>
              <a:off x="598488" y="11141647"/>
              <a:ext cx="1852103" cy="1832384"/>
            </a:xfrm>
            <a:prstGeom prst="ellipse">
              <a:avLst/>
            </a:prstGeom>
            <a:solidFill>
              <a:srgbClr val="EF5F36"/>
            </a:solidFill>
            <a:ln w="12700">
              <a:miter lim="400000"/>
            </a:ln>
          </p:spPr>
          <p:txBody>
            <a:bodyPr lIns="50800" tIns="50800" rIns="50800" bIns="50800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34" name="Заголовок 1"/>
            <p:cNvSpPr txBox="1"/>
            <p:nvPr/>
          </p:nvSpPr>
          <p:spPr bwMode="auto">
            <a:xfrm>
              <a:off x="598487" y="11294257"/>
              <a:ext cx="1852103" cy="1679774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91436" tIns="91436" rIns="91436" bIns="91436" anchor="ctr">
              <a:normAutofit/>
            </a:bodyPr>
            <a:lstStyle>
              <a:lvl1pPr defTabSz="1152144">
                <a:lnSpc>
                  <a:spcPct val="90000"/>
                </a:lnSpc>
                <a:defRPr sz="10000">
                  <a:solidFill>
                    <a:srgbClr val="FFFFFF"/>
                  </a:solidFill>
                  <a:latin typeface="Roboto Black"/>
                  <a:ea typeface="Roboto Black"/>
                  <a:cs typeface="Roboto Black"/>
                </a:defRPr>
              </a:lvl1pPr>
            </a:lstStyle>
            <a:p>
              <a:pPr>
                <a:defRPr/>
              </a:pPr>
              <a:r>
                <a:rPr/>
                <a:t>1</a:t>
              </a:r>
              <a:endParaRPr/>
            </a:p>
          </p:txBody>
        </p:sp>
      </p:grpSp>
      <p:sp>
        <p:nvSpPr>
          <p:cNvPr id="36" name="Прямоугольник"/>
          <p:cNvSpPr/>
          <p:nvPr/>
        </p:nvSpPr>
        <p:spPr bwMode="auto">
          <a:xfrm>
            <a:off x="487071" y="7325474"/>
            <a:ext cx="23312532" cy="1832384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pPr>
            <a:endParaRPr/>
          </a:p>
        </p:txBody>
      </p:sp>
      <p:sp>
        <p:nvSpPr>
          <p:cNvPr id="37" name="Заголовок 1"/>
          <p:cNvSpPr txBox="1"/>
          <p:nvPr/>
        </p:nvSpPr>
        <p:spPr bwMode="auto">
          <a:xfrm>
            <a:off x="618967" y="5151808"/>
            <a:ext cx="5362098" cy="1165675"/>
          </a:xfrm>
          <a:prstGeom prst="rect">
            <a:avLst/>
          </a:prstGeom>
          <a:ln w="12700">
            <a:miter lim="400000"/>
          </a:ln>
        </p:spPr>
        <p:txBody>
          <a:bodyPr lIns="91436" tIns="91436" rIns="91436" bIns="91436" anchor="ctr">
            <a:normAutofit/>
          </a:bodyPr>
          <a:lstStyle>
            <a:lvl1pPr algn="l" defTabSz="1152144">
              <a:lnSpc>
                <a:spcPct val="90000"/>
              </a:lnSpc>
              <a:defRPr sz="3000">
                <a:solidFill>
                  <a:srgbClr val="000000"/>
                </a:solidFill>
                <a:latin typeface="Roboto"/>
                <a:ea typeface="Roboto"/>
                <a:cs typeface="Roboto"/>
              </a:defRPr>
            </a:lvl1pPr>
          </a:lstStyle>
          <a:p>
            <a:pPr>
              <a:defRPr/>
            </a:pPr>
            <a:r>
              <a:rPr lang="ru-RU" sz="3200"/>
              <a:t>Текст</a:t>
            </a:r>
            <a:endParaRPr/>
          </a:p>
        </p:txBody>
      </p:sp>
      <p:sp>
        <p:nvSpPr>
          <p:cNvPr id="38" name="Заголовок 1"/>
          <p:cNvSpPr txBox="1"/>
          <p:nvPr/>
        </p:nvSpPr>
        <p:spPr bwMode="auto">
          <a:xfrm>
            <a:off x="650498" y="7686543"/>
            <a:ext cx="5362098" cy="1165675"/>
          </a:xfrm>
          <a:prstGeom prst="rect">
            <a:avLst/>
          </a:prstGeom>
          <a:ln w="12700">
            <a:miter lim="400000"/>
          </a:ln>
        </p:spPr>
        <p:txBody>
          <a:bodyPr lIns="91436" tIns="91436" rIns="91436" bIns="91436" anchor="ctr">
            <a:normAutofit/>
          </a:bodyPr>
          <a:lstStyle>
            <a:lvl1pPr algn="l" defTabSz="1152144">
              <a:lnSpc>
                <a:spcPct val="90000"/>
              </a:lnSpc>
              <a:defRPr sz="3000">
                <a:solidFill>
                  <a:srgbClr val="000000"/>
                </a:solidFill>
                <a:latin typeface="Roboto"/>
                <a:ea typeface="Roboto"/>
                <a:cs typeface="Roboto"/>
              </a:defRPr>
            </a:lvl1pPr>
          </a:lstStyle>
          <a:p>
            <a:pPr>
              <a:defRPr/>
            </a:pPr>
            <a:r>
              <a:rPr lang="ru-RU" sz="3200"/>
              <a:t>Текст</a:t>
            </a:r>
            <a:endParaRPr/>
          </a:p>
        </p:txBody>
      </p:sp>
      <p:pic>
        <p:nvPicPr>
          <p:cNvPr id="598812714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8366149" y="0"/>
            <a:ext cx="5905499" cy="20385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chemeClr val="accent1"/>
          </a:solidFill>
          <a:prstDash val="solid"/>
          <a:round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Произвольный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/>
  <dc:identifier/>
  <dc:language/>
  <cp:lastModifiedBy>ЦОПП ПИТ</cp:lastModifiedBy>
  <cp:revision>7</cp:revision>
  <dcterms:modified xsi:type="dcterms:W3CDTF">2025-07-14T12:56:46Z</dcterms:modified>
  <cp:category/>
  <cp:contentStatus/>
  <cp:version/>
</cp:coreProperties>
</file>