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24384000" cy="13716000"/>
  <p:notesSz cx="24384000" cy="13716000"/>
  <p:defaultTextStyle>
    <a:defPPr marL="0" marR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</a:defRPr>
    </a:defPPr>
    <a:lvl1pPr marL="0" marR="0" indent="0" algn="ctr" defTabSz="2438337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2400" b="0" i="0" u="none" strike="noStrike" cap="none" spc="0">
        <a:ln>
          <a:noFill/>
        </a:ln>
        <a:solidFill>
          <a:srgbClr val="5E5E5E"/>
        </a:solidFill>
        <a:latin typeface="+mj-lt"/>
        <a:ea typeface="+mj-ea"/>
        <a:cs typeface="+mj-cs"/>
      </a:defRPr>
    </a:lvl1pPr>
    <a:lvl2pPr marL="0" marR="0" indent="0" algn="ctr" defTabSz="2438337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2400" b="0" i="0" u="none" strike="noStrike" cap="none" spc="0">
        <a:ln>
          <a:noFill/>
        </a:ln>
        <a:solidFill>
          <a:srgbClr val="5E5E5E"/>
        </a:solidFill>
        <a:latin typeface="+mj-lt"/>
        <a:ea typeface="+mj-ea"/>
        <a:cs typeface="+mj-cs"/>
      </a:defRPr>
    </a:lvl2pPr>
    <a:lvl3pPr marL="0" marR="0" indent="0" algn="ctr" defTabSz="2438337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2400" b="0" i="0" u="none" strike="noStrike" cap="none" spc="0">
        <a:ln>
          <a:noFill/>
        </a:ln>
        <a:solidFill>
          <a:srgbClr val="5E5E5E"/>
        </a:solidFill>
        <a:latin typeface="+mj-lt"/>
        <a:ea typeface="+mj-ea"/>
        <a:cs typeface="+mj-cs"/>
      </a:defRPr>
    </a:lvl3pPr>
    <a:lvl4pPr marL="0" marR="0" indent="0" algn="ctr" defTabSz="2438337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2400" b="0" i="0" u="none" strike="noStrike" cap="none" spc="0">
        <a:ln>
          <a:noFill/>
        </a:ln>
        <a:solidFill>
          <a:srgbClr val="5E5E5E"/>
        </a:solidFill>
        <a:latin typeface="+mj-lt"/>
        <a:ea typeface="+mj-ea"/>
        <a:cs typeface="+mj-cs"/>
      </a:defRPr>
    </a:lvl4pPr>
    <a:lvl5pPr marL="0" marR="0" indent="0" algn="ctr" defTabSz="2438337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2400" b="0" i="0" u="none" strike="noStrike" cap="none" spc="0">
        <a:ln>
          <a:noFill/>
        </a:ln>
        <a:solidFill>
          <a:srgbClr val="5E5E5E"/>
        </a:solidFill>
        <a:latin typeface="+mj-lt"/>
        <a:ea typeface="+mj-ea"/>
        <a:cs typeface="+mj-cs"/>
      </a:defRPr>
    </a:lvl5pPr>
    <a:lvl6pPr marL="0" marR="0" indent="0" algn="ctr" defTabSz="2438337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2400" b="0" i="0" u="none" strike="noStrike" cap="none" spc="0">
        <a:ln>
          <a:noFill/>
        </a:ln>
        <a:solidFill>
          <a:srgbClr val="5E5E5E"/>
        </a:solidFill>
        <a:latin typeface="+mj-lt"/>
        <a:ea typeface="+mj-ea"/>
        <a:cs typeface="+mj-cs"/>
      </a:defRPr>
    </a:lvl6pPr>
    <a:lvl7pPr marL="0" marR="0" indent="0" algn="ctr" defTabSz="2438337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2400" b="0" i="0" u="none" strike="noStrike" cap="none" spc="0">
        <a:ln>
          <a:noFill/>
        </a:ln>
        <a:solidFill>
          <a:srgbClr val="5E5E5E"/>
        </a:solidFill>
        <a:latin typeface="+mj-lt"/>
        <a:ea typeface="+mj-ea"/>
        <a:cs typeface="+mj-cs"/>
      </a:defRPr>
    </a:lvl7pPr>
    <a:lvl8pPr marL="0" marR="0" indent="0" algn="ctr" defTabSz="2438337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2400" b="0" i="0" u="none" strike="noStrike" cap="none" spc="0">
        <a:ln>
          <a:noFill/>
        </a:ln>
        <a:solidFill>
          <a:srgbClr val="5E5E5E"/>
        </a:solidFill>
        <a:latin typeface="+mj-lt"/>
        <a:ea typeface="+mj-ea"/>
        <a:cs typeface="+mj-cs"/>
      </a:defRPr>
    </a:lvl8pPr>
    <a:lvl9pPr marL="0" marR="0" indent="0" algn="ctr" defTabSz="2438337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2400" b="0" i="0" u="none" strike="noStrike" cap="none" spc="0">
        <a:ln>
          <a:noFill/>
        </a:ln>
        <a:solidFill>
          <a:srgbClr val="5E5E5E"/>
        </a:solidFill>
        <a:latin typeface="+mj-lt"/>
        <a:ea typeface="+mj-ea"/>
        <a:cs typeface="+mj-cs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37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691" y="24"/>
      </p:cViewPr>
      <p:guideLst>
        <p:guide orient="horz" pos="4320"/>
        <p:guide pos="37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userDrawn="1">
  <p:cSld name="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 bwMode="auto">
          <a:xfrm>
            <a:off x="1201340" y="11859862"/>
            <a:ext cx="21971004" cy="636980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3600" b="1">
                <a:latin typeface="+mj-lt"/>
                <a:ea typeface="+mj-ea"/>
                <a:cs typeface="+mj-cs"/>
              </a:defRPr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3600" b="1">
                <a:latin typeface="+mj-lt"/>
                <a:ea typeface="+mj-ea"/>
                <a:cs typeface="+mj-cs"/>
              </a:defRPr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3600" b="1">
                <a:latin typeface="+mj-lt"/>
                <a:ea typeface="+mj-ea"/>
                <a:cs typeface="+mj-cs"/>
              </a:defRPr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3600" b="1">
                <a:latin typeface="+mj-lt"/>
                <a:ea typeface="+mj-ea"/>
                <a:cs typeface="+mj-cs"/>
              </a:defRPr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3600" b="1">
                <a:latin typeface="+mj-lt"/>
                <a:ea typeface="+mj-ea"/>
                <a:cs typeface="+mj-cs"/>
              </a:defRPr>
            </a:lvl5pPr>
          </a:lstStyle>
          <a:p>
            <a:pPr>
              <a:defRPr/>
            </a:pPr>
            <a:r>
              <a:t>Автор и дата</a:t>
            </a:r>
          </a:p>
          <a:p>
            <a:pPr lvl="1">
              <a:defRPr/>
            </a:pPr>
            <a:endParaRPr/>
          </a:p>
          <a:p>
            <a:pPr lvl="2">
              <a:defRPr/>
            </a:pPr>
            <a:endParaRPr/>
          </a:p>
          <a:p>
            <a:pPr lvl="3">
              <a:defRPr/>
            </a:pPr>
            <a:endParaRPr/>
          </a:p>
          <a:p>
            <a:pPr lvl="4">
              <a:defRPr/>
            </a:pPr>
            <a:endParaRPr/>
          </a:p>
        </p:txBody>
      </p:sp>
      <p:sp>
        <p:nvSpPr>
          <p:cNvPr id="12" name="Заголовок презентации"/>
          <p:cNvSpPr txBox="1">
            <a:spLocks noGrp="1"/>
          </p:cNvSpPr>
          <p:nvPr>
            <p:ph type="title" hasCustomPrompt="1"/>
          </p:nvPr>
        </p:nvSpPr>
        <p:spPr bwMode="auto">
          <a:xfrm>
            <a:off x="1206496" y="2574991"/>
            <a:ext cx="21971005" cy="4648202"/>
          </a:xfrm>
          <a:prstGeom prst="rect">
            <a:avLst/>
          </a:prstGeom>
        </p:spPr>
        <p:txBody>
          <a:bodyPr lIns="50800" tIns="50800" rIns="50800" bIns="50800" anchor="b"/>
          <a:lstStyle>
            <a:lvl1pPr defTabSz="2438337">
              <a:lnSpc>
                <a:spcPct val="80000"/>
              </a:lnSpc>
              <a:defRPr sz="11600" b="1" spc="-231"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t>Заголовок презентации</a:t>
            </a:r>
          </a:p>
        </p:txBody>
      </p:sp>
      <p:sp>
        <p:nvSpPr>
          <p:cNvPr id="13" name="Уровень текста 1…"/>
          <p:cNvSpPr txBox="1">
            <a:spLocks noGrp="1"/>
          </p:cNvSpPr>
          <p:nvPr>
            <p:ph type="body" sz="quarter" idx="21" hasCustomPrompt="1"/>
          </p:nvPr>
        </p:nvSpPr>
        <p:spPr bwMode="auto">
          <a:xfrm>
            <a:off x="1201342" y="7223190"/>
            <a:ext cx="21971002" cy="1905002"/>
          </a:xfrm>
          <a:prstGeom prst="rect">
            <a:avLst/>
          </a:prstGeom>
        </p:spPr>
        <p:txBody>
          <a:bodyPr lIns="50800" tIns="50800" rIns="50800" bIns="508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5500" b="1"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t>Подзаголовок презентации</a:t>
            </a:r>
          </a:p>
        </p:txBody>
      </p:sp>
      <p:sp>
        <p:nvSpPr>
          <p:cNvPr id="14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userDrawn="1">
  <p:cSld name="Информационное сообщ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8" name="Уровень текста 1…"/>
          <p:cNvSpPr txBox="1">
            <a:spLocks noGrp="1"/>
          </p:cNvSpPr>
          <p:nvPr>
            <p:ph type="body" sz="half" idx="1" hasCustomPrompt="1"/>
          </p:nvPr>
        </p:nvSpPr>
        <p:spPr bwMode="auto">
          <a:xfrm>
            <a:off x="1206500" y="4920842"/>
            <a:ext cx="21971000" cy="3874314"/>
          </a:xfrm>
          <a:prstGeom prst="rect">
            <a:avLst/>
          </a:prstGeom>
        </p:spPr>
        <p:txBody>
          <a:bodyPr lIns="50800" tIns="50800" rIns="50800" bIns="50800" anchor="ctr"/>
          <a:lstStyle>
            <a:lvl1pPr marL="0" indent="0" algn="ctr" defTabSz="2438337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11600" spc="-231">
                <a:latin typeface="Helvetica Neue Medium"/>
                <a:ea typeface="Helvetica Neue Medium"/>
                <a:cs typeface="Helvetica Neue Medium"/>
              </a:defRPr>
            </a:lvl1pPr>
            <a:lvl2pPr marL="0" indent="0" algn="ctr" defTabSz="2438337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11600" spc="-231">
                <a:latin typeface="Helvetica Neue Medium"/>
                <a:ea typeface="Helvetica Neue Medium"/>
                <a:cs typeface="Helvetica Neue Medium"/>
              </a:defRPr>
            </a:lvl2pPr>
            <a:lvl3pPr marL="0" indent="0" algn="ctr" defTabSz="2438337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11600" spc="-231">
                <a:latin typeface="Helvetica Neue Medium"/>
                <a:ea typeface="Helvetica Neue Medium"/>
                <a:cs typeface="Helvetica Neue Medium"/>
              </a:defRPr>
            </a:lvl3pPr>
            <a:lvl4pPr marL="0" indent="0" algn="ctr" defTabSz="2438337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11600" spc="-231">
                <a:latin typeface="Helvetica Neue Medium"/>
                <a:ea typeface="Helvetica Neue Medium"/>
                <a:cs typeface="Helvetica Neue Medium"/>
              </a:defRPr>
            </a:lvl4pPr>
            <a:lvl5pPr marL="0" indent="0" algn="ctr" defTabSz="2438337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11600" spc="-231">
                <a:latin typeface="Helvetica Neue Medium"/>
                <a:ea typeface="Helvetica Neue Medium"/>
                <a:cs typeface="Helvetica Neue Medium"/>
              </a:defRPr>
            </a:lvl5pPr>
          </a:lstStyle>
          <a:p>
            <a:pPr>
              <a:defRPr/>
            </a:pPr>
            <a:r>
              <a:t>Информационное сообщение</a:t>
            </a:r>
          </a:p>
          <a:p>
            <a:pPr lvl="1">
              <a:defRPr/>
            </a:pPr>
            <a:endParaRPr/>
          </a:p>
          <a:p>
            <a:pPr lvl="2">
              <a:defRPr/>
            </a:pPr>
            <a:endParaRPr/>
          </a:p>
          <a:p>
            <a:pPr lvl="3">
              <a:defRPr/>
            </a:pPr>
            <a:endParaRPr/>
          </a:p>
          <a:p>
            <a:pPr lvl="4">
              <a:defRPr/>
            </a:pPr>
            <a:endParaRPr/>
          </a:p>
        </p:txBody>
      </p:sp>
      <p:sp>
        <p:nvSpPr>
          <p:cNvPr id="99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userDrawn="1">
  <p:cSld name="Важный фа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6" name="Уровень текста 1…"/>
          <p:cNvSpPr txBox="1">
            <a:spLocks noGrp="1"/>
          </p:cNvSpPr>
          <p:nvPr>
            <p:ph type="body" idx="1" hasCustomPrompt="1"/>
          </p:nvPr>
        </p:nvSpPr>
        <p:spPr bwMode="auto">
          <a:xfrm>
            <a:off x="1206500" y="1075926"/>
            <a:ext cx="21971000" cy="7241586"/>
          </a:xfrm>
          <a:prstGeom prst="rect">
            <a:avLst/>
          </a:prstGeom>
        </p:spPr>
        <p:txBody>
          <a:bodyPr lIns="50800" tIns="50800" rIns="50800" bIns="50800" anchor="b"/>
          <a:lstStyle>
            <a:lvl1pPr marL="0" indent="0" algn="ctr" defTabSz="2438337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25000" b="1" spc="-250">
                <a:latin typeface="+mj-lt"/>
                <a:ea typeface="+mj-ea"/>
                <a:cs typeface="+mj-cs"/>
              </a:defRPr>
            </a:lvl1pPr>
            <a:lvl2pPr marL="0" indent="0" algn="ctr" defTabSz="2438337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25000" b="1" spc="-250">
                <a:latin typeface="+mj-lt"/>
                <a:ea typeface="+mj-ea"/>
                <a:cs typeface="+mj-cs"/>
              </a:defRPr>
            </a:lvl2pPr>
            <a:lvl3pPr marL="0" indent="0" algn="ctr" defTabSz="2438337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25000" b="1" spc="-250">
                <a:latin typeface="+mj-lt"/>
                <a:ea typeface="+mj-ea"/>
                <a:cs typeface="+mj-cs"/>
              </a:defRPr>
            </a:lvl3pPr>
            <a:lvl4pPr marL="0" indent="0" algn="ctr" defTabSz="2438337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25000" b="1" spc="-250">
                <a:latin typeface="+mj-lt"/>
                <a:ea typeface="+mj-ea"/>
                <a:cs typeface="+mj-cs"/>
              </a:defRPr>
            </a:lvl4pPr>
            <a:lvl5pPr marL="0" indent="0" algn="ctr" defTabSz="2438337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25000" b="1" spc="-250">
                <a:latin typeface="+mj-lt"/>
                <a:ea typeface="+mj-ea"/>
                <a:cs typeface="+mj-cs"/>
              </a:defRPr>
            </a:lvl5pPr>
          </a:lstStyle>
          <a:p>
            <a:pPr>
              <a:defRPr/>
            </a:pPr>
            <a:r>
              <a:t>100 %</a:t>
            </a:r>
          </a:p>
          <a:p>
            <a:pPr lvl="1">
              <a:defRPr/>
            </a:pPr>
            <a:endParaRPr/>
          </a:p>
          <a:p>
            <a:pPr lvl="2">
              <a:defRPr/>
            </a:pPr>
            <a:endParaRPr/>
          </a:p>
          <a:p>
            <a:pPr lvl="3">
              <a:defRPr/>
            </a:pPr>
            <a:endParaRPr/>
          </a:p>
          <a:p>
            <a:pPr lvl="4">
              <a:defRPr/>
            </a:pPr>
            <a:endParaRPr/>
          </a:p>
        </p:txBody>
      </p:sp>
      <p:sp>
        <p:nvSpPr>
          <p:cNvPr id="107" name="Информация о факте"/>
          <p:cNvSpPr txBox="1">
            <a:spLocks noGrp="1"/>
          </p:cNvSpPr>
          <p:nvPr>
            <p:ph type="body" sz="quarter" idx="21" hasCustomPrompt="1"/>
          </p:nvPr>
        </p:nvSpPr>
        <p:spPr bwMode="auto"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5500" b="1"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t>Информация о факте</a:t>
            </a:r>
          </a:p>
        </p:txBody>
      </p:sp>
      <p:sp>
        <p:nvSpPr>
          <p:cNvPr id="108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userDrawn="1">
  <p:cSld name="Цита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5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 bwMode="auto">
          <a:xfrm>
            <a:off x="2430024" y="10675453"/>
            <a:ext cx="20200054" cy="636980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3600" b="1">
                <a:latin typeface="+mj-lt"/>
                <a:ea typeface="+mj-ea"/>
                <a:cs typeface="+mj-cs"/>
              </a:defRPr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3600" b="1">
                <a:latin typeface="+mj-lt"/>
                <a:ea typeface="+mj-ea"/>
                <a:cs typeface="+mj-cs"/>
              </a:defRPr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3600" b="1">
                <a:latin typeface="+mj-lt"/>
                <a:ea typeface="+mj-ea"/>
                <a:cs typeface="+mj-cs"/>
              </a:defRPr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3600" b="1">
                <a:latin typeface="+mj-lt"/>
                <a:ea typeface="+mj-ea"/>
                <a:cs typeface="+mj-cs"/>
              </a:defRPr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3600" b="1">
                <a:latin typeface="+mj-lt"/>
                <a:ea typeface="+mj-ea"/>
                <a:cs typeface="+mj-cs"/>
              </a:defRPr>
            </a:lvl5pPr>
          </a:lstStyle>
          <a:p>
            <a:pPr>
              <a:defRPr/>
            </a:pPr>
            <a:r>
              <a:t>Авторство</a:t>
            </a:r>
          </a:p>
          <a:p>
            <a:pPr lvl="1">
              <a:defRPr/>
            </a:pPr>
            <a:endParaRPr/>
          </a:p>
          <a:p>
            <a:pPr lvl="2">
              <a:defRPr/>
            </a:pPr>
            <a:endParaRPr/>
          </a:p>
          <a:p>
            <a:pPr lvl="3">
              <a:defRPr/>
            </a:pPr>
            <a:endParaRPr/>
          </a:p>
          <a:p>
            <a:pPr lvl="4">
              <a:defRPr/>
            </a:pPr>
            <a:endParaRPr/>
          </a:p>
        </p:txBody>
      </p:sp>
      <p:sp>
        <p:nvSpPr>
          <p:cNvPr id="116" name="Уровень текста 1…"/>
          <p:cNvSpPr txBox="1">
            <a:spLocks noGrp="1"/>
          </p:cNvSpPr>
          <p:nvPr>
            <p:ph type="body" sz="half" idx="21" hasCustomPrompt="1"/>
          </p:nvPr>
        </p:nvSpPr>
        <p:spPr bwMode="auto">
          <a:xfrm>
            <a:off x="1753923" y="4939860"/>
            <a:ext cx="20876154" cy="3836281"/>
          </a:xfrm>
          <a:prstGeom prst="rect">
            <a:avLst/>
          </a:prstGeom>
        </p:spPr>
        <p:txBody>
          <a:bodyPr lIns="50800" tIns="50800" rIns="50800" bIns="50800"/>
          <a:lstStyle>
            <a:lvl1pPr marL="469900" indent="-300876" defTabSz="2438337">
              <a:spcBef>
                <a:spcPts val="0"/>
              </a:spcBef>
              <a:buSzTx/>
              <a:buFontTx/>
              <a:buNone/>
              <a:defRPr sz="8500" spc="-200">
                <a:latin typeface="Helvetica Neue Medium"/>
                <a:ea typeface="Helvetica Neue Medium"/>
                <a:cs typeface="Helvetica Neue Medium"/>
              </a:defRPr>
            </a:lvl1pPr>
          </a:lstStyle>
          <a:p>
            <a:pPr>
              <a:defRPr/>
            </a:pPr>
            <a:r>
              <a:t>«Важная цитата»</a:t>
            </a:r>
          </a:p>
        </p:txBody>
      </p:sp>
      <p:sp>
        <p:nvSpPr>
          <p:cNvPr id="117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userDrawn="1">
  <p:cSld name="Фото (3 шт.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4" name="Миска салата с жареным рисом, варёными яйцами и палочками для еды"/>
          <p:cNvSpPr>
            <a:spLocks noGrp="1"/>
          </p:cNvSpPr>
          <p:nvPr>
            <p:ph type="pic" sz="quarter" idx="21"/>
          </p:nvPr>
        </p:nvSpPr>
        <p:spPr bwMode="auto"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>
              <a:defRPr/>
            </a:pPr>
            <a:endParaRPr/>
          </a:p>
        </p:txBody>
      </p:sp>
      <p:sp>
        <p:nvSpPr>
          <p:cNvPr id="125" name="Тарелка с рублеными котлетами из лосося, салатом и хумусом "/>
          <p:cNvSpPr>
            <a:spLocks noGrp="1"/>
          </p:cNvSpPr>
          <p:nvPr>
            <p:ph type="pic" sz="half" idx="22"/>
          </p:nvPr>
        </p:nvSpPr>
        <p:spPr bwMode="auto"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>
              <a:defRPr/>
            </a:pPr>
            <a:endParaRPr/>
          </a:p>
        </p:txBody>
      </p:sp>
      <p:sp>
        <p:nvSpPr>
          <p:cNvPr id="126" name="Тарелка пасты папарделле с зелёным маслом из петрушки, жареным фундуком и стружкой сыра пармезан"/>
          <p:cNvSpPr>
            <a:spLocks noGrp="1"/>
          </p:cNvSpPr>
          <p:nvPr>
            <p:ph type="pic" idx="23"/>
          </p:nvPr>
        </p:nvSpPr>
        <p:spPr bwMode="auto"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>
              <a:defRPr/>
            </a:pPr>
            <a:endParaRPr/>
          </a:p>
        </p:txBody>
      </p:sp>
      <p:sp>
        <p:nvSpPr>
          <p:cNvPr id="127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userDrawn="1">
  <p:cSld name="Фот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4" name="миска салата с жареным рисом, варёными яйцами и палочками для еды"/>
          <p:cNvSpPr>
            <a:spLocks noGrp="1"/>
          </p:cNvSpPr>
          <p:nvPr>
            <p:ph type="pic" idx="21"/>
          </p:nvPr>
        </p:nvSpPr>
        <p:spPr bwMode="auto"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>
              <a:defRPr/>
            </a:pPr>
            <a:endParaRPr/>
          </a:p>
        </p:txBody>
      </p:sp>
      <p:sp>
        <p:nvSpPr>
          <p:cNvPr id="135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" name="Текст заголовка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</p:spPr>
        <p:txBody>
          <a:bodyPr lIns="91436" tIns="91436" rIns="91436" bIns="91436"/>
          <a:lstStyle/>
          <a:p>
            <a:pPr>
              <a:defRPr/>
            </a:pPr>
            <a:r>
              <a:t>Текст заголовка</a:t>
            </a:r>
          </a:p>
        </p:txBody>
      </p:sp>
      <p:sp>
        <p:nvSpPr>
          <p:cNvPr id="168" name="Уровень текста 1…"/>
          <p:cNvSpPr txBox="1">
            <a:spLocks noGrp="1"/>
          </p:cNvSpPr>
          <p:nvPr>
            <p:ph type="body" idx="1"/>
          </p:nvPr>
        </p:nvSpPr>
        <p:spPr bwMode="auto">
          <a:prstGeom prst="rect">
            <a:avLst/>
          </a:prstGeom>
        </p:spPr>
        <p:txBody>
          <a:bodyPr lIns="91436" tIns="91436" rIns="91436" bIns="91436"/>
          <a:lstStyle>
            <a:lvl3pPr marL="1554476" indent="-640076"/>
          </a:lstStyle>
          <a:p>
            <a:pPr>
              <a:defRPr/>
            </a:pPr>
            <a:r>
              <a:t>Уровень текста 1</a:t>
            </a:r>
          </a:p>
          <a:p>
            <a:pPr lvl="1">
              <a:defRPr/>
            </a:pPr>
            <a:r>
              <a:t>Уровень текста 2</a:t>
            </a:r>
          </a:p>
          <a:p>
            <a:pPr lvl="2">
              <a:defRPr/>
            </a:pPr>
            <a:r>
              <a:t>Уровень текста 3</a:t>
            </a:r>
          </a:p>
          <a:p>
            <a:pPr lvl="3">
              <a:defRPr/>
            </a:pPr>
            <a:r>
              <a:t>Уровень текста 4</a:t>
            </a:r>
          </a:p>
          <a:p>
            <a:pPr lvl="4">
              <a:defRPr/>
            </a:pPr>
            <a:r>
              <a:t>Уровень текста 5</a:t>
            </a:r>
          </a:p>
        </p:txBody>
      </p:sp>
      <p:sp>
        <p:nvSpPr>
          <p:cNvPr id="169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22203062" y="12835875"/>
            <a:ext cx="504540" cy="483903"/>
          </a:xfrm>
          <a:prstGeom prst="rect">
            <a:avLst/>
          </a:prstGeom>
        </p:spPr>
        <p:txBody>
          <a:bodyPr lIns="91436" tIns="91436" rIns="91436" bIns="91436"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userDrawn="1">
  <p:cSld name="Заголовок и фот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" name="Авокадо и лаймы"/>
          <p:cNvSpPr>
            <a:spLocks noGrp="1"/>
          </p:cNvSpPr>
          <p:nvPr>
            <p:ph type="pic" idx="21"/>
          </p:nvPr>
        </p:nvSpPr>
        <p:spPr bwMode="auto">
          <a:xfrm>
            <a:off x="-1155699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>
              <a:defRPr/>
            </a:pPr>
            <a:endParaRPr/>
          </a:p>
        </p:txBody>
      </p:sp>
      <p:sp>
        <p:nvSpPr>
          <p:cNvPr id="22" name="Заголовок презентации"/>
          <p:cNvSpPr txBox="1">
            <a:spLocks noGrp="1"/>
          </p:cNvSpPr>
          <p:nvPr>
            <p:ph type="title" hasCustomPrompt="1"/>
          </p:nvPr>
        </p:nvSpPr>
        <p:spPr bwMode="auto">
          <a:xfrm>
            <a:off x="1206500" y="7124700"/>
            <a:ext cx="21971000" cy="4648200"/>
          </a:xfrm>
          <a:prstGeom prst="rect">
            <a:avLst/>
          </a:prstGeom>
        </p:spPr>
        <p:txBody>
          <a:bodyPr lIns="50800" tIns="50800" rIns="50800" bIns="50800" anchor="b"/>
          <a:lstStyle>
            <a:lvl1pPr defTabSz="2438337">
              <a:lnSpc>
                <a:spcPct val="80000"/>
              </a:lnSpc>
              <a:defRPr sz="11600" b="1" spc="-231"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t>Заголовок презентации</a:t>
            </a:r>
          </a:p>
        </p:txBody>
      </p:sp>
      <p:sp>
        <p:nvSpPr>
          <p:cNvPr id="23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 bwMode="auto">
          <a:xfrm>
            <a:off x="1207690" y="1106137"/>
            <a:ext cx="21968621" cy="636980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3600" b="1">
                <a:latin typeface="+mj-lt"/>
                <a:ea typeface="+mj-ea"/>
                <a:cs typeface="+mj-cs"/>
              </a:defRPr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3600" b="1">
                <a:latin typeface="+mj-lt"/>
                <a:ea typeface="+mj-ea"/>
                <a:cs typeface="+mj-cs"/>
              </a:defRPr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3600" b="1">
                <a:latin typeface="+mj-lt"/>
                <a:ea typeface="+mj-ea"/>
                <a:cs typeface="+mj-cs"/>
              </a:defRPr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3600" b="1">
                <a:latin typeface="+mj-lt"/>
                <a:ea typeface="+mj-ea"/>
                <a:cs typeface="+mj-cs"/>
              </a:defRPr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3600" b="1">
                <a:latin typeface="+mj-lt"/>
                <a:ea typeface="+mj-ea"/>
                <a:cs typeface="+mj-cs"/>
              </a:defRPr>
            </a:lvl5pPr>
          </a:lstStyle>
          <a:p>
            <a:pPr>
              <a:defRPr/>
            </a:pPr>
            <a:r>
              <a:t>Автор и дата</a:t>
            </a:r>
          </a:p>
          <a:p>
            <a:pPr lvl="1">
              <a:defRPr/>
            </a:pPr>
            <a:endParaRPr/>
          </a:p>
          <a:p>
            <a:pPr lvl="2">
              <a:defRPr/>
            </a:pPr>
            <a:endParaRPr/>
          </a:p>
          <a:p>
            <a:pPr lvl="3">
              <a:defRPr/>
            </a:pPr>
            <a:endParaRPr/>
          </a:p>
          <a:p>
            <a:pPr lvl="4">
              <a:defRPr/>
            </a:pPr>
            <a:endParaRPr/>
          </a:p>
        </p:txBody>
      </p:sp>
      <p:sp>
        <p:nvSpPr>
          <p:cNvPr id="24" name="Уровень текста 1…"/>
          <p:cNvSpPr txBox="1">
            <a:spLocks noGrp="1"/>
          </p:cNvSpPr>
          <p:nvPr>
            <p:ph type="body" sz="quarter" idx="22" hasCustomPrompt="1"/>
          </p:nvPr>
        </p:nvSpPr>
        <p:spPr bwMode="auto">
          <a:xfrm>
            <a:off x="1206500" y="11609909"/>
            <a:ext cx="21971000" cy="1116953"/>
          </a:xfrm>
          <a:prstGeom prst="rect">
            <a:avLst/>
          </a:prstGeom>
        </p:spPr>
        <p:txBody>
          <a:bodyPr lIns="50800" tIns="50800" rIns="50800" bIns="508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5500" b="1"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t>Подзаголовок презентации</a:t>
            </a:r>
          </a:p>
        </p:txBody>
      </p:sp>
      <p:sp>
        <p:nvSpPr>
          <p:cNvPr id="25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userDrawn="1">
  <p:cSld name="Заголовок и фото (вариант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2" name="Тарелка с рублеными котлетами из лосося, салатом и хумусом"/>
          <p:cNvSpPr>
            <a:spLocks noGrp="1"/>
          </p:cNvSpPr>
          <p:nvPr>
            <p:ph type="pic" idx="21"/>
          </p:nvPr>
        </p:nvSpPr>
        <p:spPr bwMode="auto"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>
              <a:defRPr/>
            </a:pPr>
            <a:endParaRPr/>
          </a:p>
        </p:txBody>
      </p:sp>
      <p:sp>
        <p:nvSpPr>
          <p:cNvPr id="33" name="Заголовок слайд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1206500" y="1270000"/>
            <a:ext cx="9779000" cy="5882274"/>
          </a:xfrm>
          <a:prstGeom prst="rect">
            <a:avLst/>
          </a:prstGeom>
        </p:spPr>
        <p:txBody>
          <a:bodyPr lIns="50800" tIns="50800" rIns="50800" bIns="50800" anchor="b"/>
          <a:lstStyle>
            <a:lvl1pPr defTabSz="2438337">
              <a:lnSpc>
                <a:spcPct val="80000"/>
              </a:lnSpc>
              <a:defRPr sz="8500" b="1" spc="-170"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t>Заголовок слайда</a:t>
            </a:r>
          </a:p>
        </p:txBody>
      </p:sp>
      <p:sp>
        <p:nvSpPr>
          <p:cNvPr id="34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 bwMode="auto">
          <a:xfrm>
            <a:off x="1206500" y="7060576"/>
            <a:ext cx="9779000" cy="5385424"/>
          </a:xfrm>
          <a:prstGeom prst="rect">
            <a:avLst/>
          </a:prstGeom>
        </p:spPr>
        <p:txBody>
          <a:bodyPr lIns="50800" tIns="50800" rIns="50800" bIns="508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5500" b="1">
                <a:latin typeface="+mj-lt"/>
                <a:ea typeface="+mj-ea"/>
                <a:cs typeface="+mj-cs"/>
              </a:defRPr>
            </a:lvl1pPr>
            <a:lvl2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5500" b="1">
                <a:latin typeface="+mj-lt"/>
                <a:ea typeface="+mj-ea"/>
                <a:cs typeface="+mj-cs"/>
              </a:defRPr>
            </a:lvl2pPr>
            <a:lvl3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5500" b="1">
                <a:latin typeface="+mj-lt"/>
                <a:ea typeface="+mj-ea"/>
                <a:cs typeface="+mj-cs"/>
              </a:defRPr>
            </a:lvl3pPr>
            <a:lvl4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5500" b="1">
                <a:latin typeface="+mj-lt"/>
                <a:ea typeface="+mj-ea"/>
                <a:cs typeface="+mj-cs"/>
              </a:defRPr>
            </a:lvl4pPr>
            <a:lvl5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5500" b="1">
                <a:latin typeface="+mj-lt"/>
                <a:ea typeface="+mj-ea"/>
                <a:cs typeface="+mj-cs"/>
              </a:defRPr>
            </a:lvl5pPr>
          </a:lstStyle>
          <a:p>
            <a:pPr>
              <a:defRPr/>
            </a:pPr>
            <a:r>
              <a:t>Подзаголовок слайда</a:t>
            </a:r>
          </a:p>
          <a:p>
            <a:pPr lvl="1">
              <a:defRPr/>
            </a:pPr>
            <a:endParaRPr/>
          </a:p>
          <a:p>
            <a:pPr lvl="2">
              <a:defRPr/>
            </a:pPr>
            <a:endParaRPr/>
          </a:p>
          <a:p>
            <a:pPr lvl="3">
              <a:defRPr/>
            </a:pPr>
            <a:endParaRPr/>
          </a:p>
          <a:p>
            <a:pPr lvl="4">
              <a:defRPr/>
            </a:pPr>
            <a:endParaRPr/>
          </a:p>
        </p:txBody>
      </p:sp>
      <p:sp>
        <p:nvSpPr>
          <p:cNvPr id="35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12001500" y="13085233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userDrawn="1">
  <p:cSld name="Заголовок и пункты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" name="Заголовок слайд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1206500" y="1079500"/>
            <a:ext cx="21971000" cy="1433164"/>
          </a:xfrm>
          <a:prstGeom prst="rect">
            <a:avLst/>
          </a:prstGeom>
        </p:spPr>
        <p:txBody>
          <a:bodyPr lIns="50800" tIns="50800" rIns="50800" bIns="50800" anchor="t"/>
          <a:lstStyle>
            <a:lvl1pPr defTabSz="2438337">
              <a:lnSpc>
                <a:spcPct val="80000"/>
              </a:lnSpc>
              <a:defRPr sz="8500" b="1" spc="-170"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t>Заголовок слайда</a:t>
            </a:r>
          </a:p>
        </p:txBody>
      </p:sp>
      <p:sp>
        <p:nvSpPr>
          <p:cNvPr id="43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 bwMode="auto">
          <a:xfrm>
            <a:off x="1206500" y="2372961"/>
            <a:ext cx="21971000" cy="934781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5500" b="1">
                <a:latin typeface="+mj-lt"/>
                <a:ea typeface="+mj-ea"/>
                <a:cs typeface="+mj-cs"/>
              </a:defRPr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j-lt"/>
                <a:ea typeface="+mj-ea"/>
                <a:cs typeface="+mj-cs"/>
              </a:defRPr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j-lt"/>
                <a:ea typeface="+mj-ea"/>
                <a:cs typeface="+mj-cs"/>
              </a:defRPr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j-lt"/>
                <a:ea typeface="+mj-ea"/>
                <a:cs typeface="+mj-cs"/>
              </a:defRPr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j-lt"/>
                <a:ea typeface="+mj-ea"/>
                <a:cs typeface="+mj-cs"/>
              </a:defRPr>
            </a:lvl5pPr>
          </a:lstStyle>
          <a:p>
            <a:pPr>
              <a:defRPr/>
            </a:pPr>
            <a:r>
              <a:t>Подзаголовок слайда</a:t>
            </a:r>
          </a:p>
          <a:p>
            <a:pPr lvl="1">
              <a:defRPr/>
            </a:pPr>
            <a:endParaRPr/>
          </a:p>
          <a:p>
            <a:pPr lvl="2">
              <a:defRPr/>
            </a:pPr>
            <a:endParaRPr/>
          </a:p>
          <a:p>
            <a:pPr lvl="3">
              <a:defRPr/>
            </a:pPr>
            <a:endParaRPr/>
          </a:p>
          <a:p>
            <a:pPr lvl="4">
              <a:defRPr/>
            </a:pPr>
            <a:endParaRPr/>
          </a:p>
        </p:txBody>
      </p:sp>
      <p:sp>
        <p:nvSpPr>
          <p:cNvPr id="44" name="Уровень текста 1…"/>
          <p:cNvSpPr txBox="1">
            <a:spLocks noGrp="1"/>
          </p:cNvSpPr>
          <p:nvPr>
            <p:ph type="body" idx="21" hasCustomPrompt="1"/>
          </p:nvPr>
        </p:nvSpPr>
        <p:spPr bwMode="auto">
          <a:xfrm>
            <a:off x="1206500" y="4248503"/>
            <a:ext cx="21971000" cy="8256014"/>
          </a:xfrm>
          <a:prstGeom prst="rect">
            <a:avLst/>
          </a:prstGeom>
        </p:spPr>
        <p:txBody>
          <a:bodyPr lIns="50800" tIns="50800" rIns="50800" bIns="50800"/>
          <a:lstStyle>
            <a:lvl1pPr marL="609600" indent="-609600" defTabSz="2438337">
              <a:spcBef>
                <a:spcPts val="4500"/>
              </a:spcBef>
              <a:buSzPct val="123000"/>
              <a:buFontTx/>
              <a:defRPr sz="4800"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t>Текст пункта на слайде</a:t>
            </a:r>
          </a:p>
        </p:txBody>
      </p:sp>
      <p:sp>
        <p:nvSpPr>
          <p:cNvPr id="45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userDrawn="1">
  <p:cSld name="Пункты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2" name="Уровень текста 1…"/>
          <p:cNvSpPr txBox="1">
            <a:spLocks noGrp="1"/>
          </p:cNvSpPr>
          <p:nvPr>
            <p:ph type="body" idx="1" hasCustomPrompt="1"/>
          </p:nvPr>
        </p:nvSpPr>
        <p:spPr bwMode="auto">
          <a:xfrm>
            <a:off x="1206500" y="4248503"/>
            <a:ext cx="21971000" cy="8256014"/>
          </a:xfrm>
          <a:prstGeom prst="rect">
            <a:avLst/>
          </a:prstGeom>
        </p:spPr>
        <p:txBody>
          <a:bodyPr lIns="50800" tIns="50800" rIns="50800" bIns="50800" numCol="2" spcCol="1098550"/>
          <a:lstStyle>
            <a:lvl1pPr marL="609600" indent="-609600" defTabSz="2438337">
              <a:spcBef>
                <a:spcPts val="4500"/>
              </a:spcBef>
              <a:buSzPct val="123000"/>
              <a:buFontTx/>
              <a:defRPr sz="4800">
                <a:latin typeface="+mj-lt"/>
                <a:ea typeface="+mj-ea"/>
                <a:cs typeface="+mj-cs"/>
              </a:defRPr>
            </a:lvl1pPr>
            <a:lvl2pPr marL="1219200" indent="-609600" defTabSz="2438337">
              <a:spcBef>
                <a:spcPts val="4500"/>
              </a:spcBef>
              <a:buSzPct val="123000"/>
              <a:buFontTx/>
              <a:defRPr sz="4800">
                <a:latin typeface="+mj-lt"/>
                <a:ea typeface="+mj-ea"/>
                <a:cs typeface="+mj-cs"/>
              </a:defRPr>
            </a:lvl2pPr>
            <a:lvl3pPr marL="1828800" indent="-609600" defTabSz="2438337">
              <a:spcBef>
                <a:spcPts val="4500"/>
              </a:spcBef>
              <a:buSzPct val="123000"/>
              <a:buFontTx/>
              <a:defRPr sz="4800">
                <a:latin typeface="+mj-lt"/>
                <a:ea typeface="+mj-ea"/>
                <a:cs typeface="+mj-cs"/>
              </a:defRPr>
            </a:lvl3pPr>
            <a:lvl4pPr marL="2438400" indent="-609600" defTabSz="2438337">
              <a:spcBef>
                <a:spcPts val="4500"/>
              </a:spcBef>
              <a:buSzPct val="123000"/>
              <a:buFontTx/>
              <a:defRPr sz="4800">
                <a:latin typeface="+mj-lt"/>
                <a:ea typeface="+mj-ea"/>
                <a:cs typeface="+mj-cs"/>
              </a:defRPr>
            </a:lvl4pPr>
            <a:lvl5pPr marL="3048000" indent="-609600" defTabSz="2438337">
              <a:spcBef>
                <a:spcPts val="4500"/>
              </a:spcBef>
              <a:buSzPct val="123000"/>
              <a:buFontTx/>
              <a:defRPr sz="4800">
                <a:latin typeface="+mj-lt"/>
                <a:ea typeface="+mj-ea"/>
                <a:cs typeface="+mj-cs"/>
              </a:defRPr>
            </a:lvl5pPr>
          </a:lstStyle>
          <a:p>
            <a:pPr>
              <a:defRPr/>
            </a:pPr>
            <a:r>
              <a:t>Текст пункта на слайде</a:t>
            </a:r>
          </a:p>
          <a:p>
            <a:pPr lvl="1">
              <a:defRPr/>
            </a:pPr>
            <a:endParaRPr/>
          </a:p>
          <a:p>
            <a:pPr lvl="2">
              <a:defRPr/>
            </a:pPr>
            <a:endParaRPr/>
          </a:p>
          <a:p>
            <a:pPr lvl="3">
              <a:defRPr/>
            </a:pPr>
            <a:endParaRPr/>
          </a:p>
          <a:p>
            <a:pPr lvl="4">
              <a:defRPr/>
            </a:pPr>
            <a:endParaRPr/>
          </a:p>
        </p:txBody>
      </p:sp>
      <p:sp>
        <p:nvSpPr>
          <p:cNvPr id="53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userDrawn="1">
  <p:cSld name="Заголовок, пункты и фот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0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 bwMode="auto">
          <a:xfrm>
            <a:off x="1206500" y="2372961"/>
            <a:ext cx="9779000" cy="934781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5500" b="1">
                <a:latin typeface="+mj-lt"/>
                <a:ea typeface="+mj-ea"/>
                <a:cs typeface="+mj-cs"/>
              </a:defRPr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j-lt"/>
                <a:ea typeface="+mj-ea"/>
                <a:cs typeface="+mj-cs"/>
              </a:defRPr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j-lt"/>
                <a:ea typeface="+mj-ea"/>
                <a:cs typeface="+mj-cs"/>
              </a:defRPr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j-lt"/>
                <a:ea typeface="+mj-ea"/>
                <a:cs typeface="+mj-cs"/>
              </a:defRPr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j-lt"/>
                <a:ea typeface="+mj-ea"/>
                <a:cs typeface="+mj-cs"/>
              </a:defRPr>
            </a:lvl5pPr>
          </a:lstStyle>
          <a:p>
            <a:pPr>
              <a:defRPr/>
            </a:pPr>
            <a:r>
              <a:t>Подзаголовок слайда</a:t>
            </a:r>
          </a:p>
          <a:p>
            <a:pPr lvl="1">
              <a:defRPr/>
            </a:pPr>
            <a:endParaRPr/>
          </a:p>
          <a:p>
            <a:pPr lvl="2">
              <a:defRPr/>
            </a:pPr>
            <a:endParaRPr/>
          </a:p>
          <a:p>
            <a:pPr lvl="3">
              <a:defRPr/>
            </a:pPr>
            <a:endParaRPr/>
          </a:p>
          <a:p>
            <a:pPr lvl="4">
              <a:defRPr/>
            </a:pPr>
            <a:endParaRPr/>
          </a:p>
        </p:txBody>
      </p:sp>
      <p:sp>
        <p:nvSpPr>
          <p:cNvPr id="61" name="Уровень текста 1…"/>
          <p:cNvSpPr txBox="1">
            <a:spLocks noGrp="1"/>
          </p:cNvSpPr>
          <p:nvPr>
            <p:ph type="body" sz="half" idx="21" hasCustomPrompt="1"/>
          </p:nvPr>
        </p:nvSpPr>
        <p:spPr bwMode="auto">
          <a:xfrm>
            <a:off x="1206500" y="4248503"/>
            <a:ext cx="9779000" cy="8256631"/>
          </a:xfrm>
          <a:prstGeom prst="rect">
            <a:avLst/>
          </a:prstGeom>
        </p:spPr>
        <p:txBody>
          <a:bodyPr lIns="50800" tIns="50800" rIns="50800" bIns="50800"/>
          <a:lstStyle>
            <a:lvl1pPr marL="609600" indent="-609600" defTabSz="2438337">
              <a:spcBef>
                <a:spcPts val="4500"/>
              </a:spcBef>
              <a:buSzPct val="123000"/>
              <a:buFontTx/>
              <a:defRPr sz="4800"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t>Текст пункта на слайде</a:t>
            </a:r>
          </a:p>
        </p:txBody>
      </p:sp>
      <p:sp>
        <p:nvSpPr>
          <p:cNvPr id="62" name="Тарелка пасты папарделле с зелёным маслом из петрушки, жареным фундуком и стружкой сыра пармезан"/>
          <p:cNvSpPr>
            <a:spLocks noGrp="1"/>
          </p:cNvSpPr>
          <p:nvPr>
            <p:ph type="pic" idx="22"/>
          </p:nvPr>
        </p:nvSpPr>
        <p:spPr bwMode="auto">
          <a:xfrm>
            <a:off x="12192000" y="-407266"/>
            <a:ext cx="10916874" cy="145558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>
              <a:defRPr/>
            </a:pPr>
            <a:endParaRPr/>
          </a:p>
        </p:txBody>
      </p:sp>
      <p:sp>
        <p:nvSpPr>
          <p:cNvPr id="63" name="Заголовок слайд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1206500" y="1079500"/>
            <a:ext cx="9779000" cy="1435100"/>
          </a:xfrm>
          <a:prstGeom prst="rect">
            <a:avLst/>
          </a:prstGeom>
        </p:spPr>
        <p:txBody>
          <a:bodyPr lIns="50800" tIns="50800" rIns="50800" bIns="50800" anchor="t"/>
          <a:lstStyle>
            <a:lvl1pPr defTabSz="2438337">
              <a:lnSpc>
                <a:spcPct val="80000"/>
              </a:lnSpc>
              <a:defRPr sz="8500" b="1" spc="-170"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t>Заголовок слайда</a:t>
            </a:r>
          </a:p>
        </p:txBody>
      </p:sp>
      <p:sp>
        <p:nvSpPr>
          <p:cNvPr id="64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userDrawn="1">
  <p:cSld name="Раздел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1" name="Заголовок раздел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1206496" y="4533900"/>
            <a:ext cx="21971005" cy="4648200"/>
          </a:xfrm>
          <a:prstGeom prst="rect">
            <a:avLst/>
          </a:prstGeom>
        </p:spPr>
        <p:txBody>
          <a:bodyPr lIns="50800" tIns="50800" rIns="50800" bIns="50800"/>
          <a:lstStyle>
            <a:lvl1pPr defTabSz="2438337">
              <a:lnSpc>
                <a:spcPct val="80000"/>
              </a:lnSpc>
              <a:defRPr sz="11600" spc="-231">
                <a:latin typeface="Helvetica Neue Medium"/>
                <a:ea typeface="Helvetica Neue Medium"/>
                <a:cs typeface="Helvetica Neue Medium"/>
              </a:defRPr>
            </a:lvl1pPr>
          </a:lstStyle>
          <a:p>
            <a:pPr>
              <a:defRPr/>
            </a:pPr>
            <a:r>
              <a:t>Заголовок раздела</a:t>
            </a:r>
          </a:p>
        </p:txBody>
      </p:sp>
      <p:sp>
        <p:nvSpPr>
          <p:cNvPr id="72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12001500" y="13085233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9" name="Заголовок слайд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1206500" y="1079500"/>
            <a:ext cx="21971000" cy="1434950"/>
          </a:xfrm>
          <a:prstGeom prst="rect">
            <a:avLst/>
          </a:prstGeom>
        </p:spPr>
        <p:txBody>
          <a:bodyPr lIns="50800" tIns="50800" rIns="50800" bIns="50800" anchor="t"/>
          <a:lstStyle>
            <a:lvl1pPr defTabSz="2438337">
              <a:lnSpc>
                <a:spcPct val="80000"/>
              </a:lnSpc>
              <a:defRPr sz="8500" b="1" spc="-170"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t>Заголовок слайда</a:t>
            </a:r>
          </a:p>
        </p:txBody>
      </p:sp>
      <p:sp>
        <p:nvSpPr>
          <p:cNvPr id="80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 bwMode="auto">
          <a:xfrm>
            <a:off x="1206500" y="2372961"/>
            <a:ext cx="21971000" cy="934781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5500" b="1">
                <a:latin typeface="+mj-lt"/>
                <a:ea typeface="+mj-ea"/>
                <a:cs typeface="+mj-cs"/>
              </a:defRPr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j-lt"/>
                <a:ea typeface="+mj-ea"/>
                <a:cs typeface="+mj-cs"/>
              </a:defRPr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j-lt"/>
                <a:ea typeface="+mj-ea"/>
                <a:cs typeface="+mj-cs"/>
              </a:defRPr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j-lt"/>
                <a:ea typeface="+mj-ea"/>
                <a:cs typeface="+mj-cs"/>
              </a:defRPr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j-lt"/>
                <a:ea typeface="+mj-ea"/>
                <a:cs typeface="+mj-cs"/>
              </a:defRPr>
            </a:lvl5pPr>
          </a:lstStyle>
          <a:p>
            <a:pPr>
              <a:defRPr/>
            </a:pPr>
            <a:r>
              <a:t>Подзаголовок слайда</a:t>
            </a:r>
          </a:p>
          <a:p>
            <a:pPr lvl="1">
              <a:defRPr/>
            </a:pPr>
            <a:endParaRPr/>
          </a:p>
          <a:p>
            <a:pPr lvl="2">
              <a:defRPr/>
            </a:pPr>
            <a:endParaRPr/>
          </a:p>
          <a:p>
            <a:pPr lvl="3">
              <a:defRPr/>
            </a:pPr>
            <a:endParaRPr/>
          </a:p>
          <a:p>
            <a:pPr lvl="4">
              <a:defRPr/>
            </a:pPr>
            <a:endParaRPr/>
          </a:p>
        </p:txBody>
      </p:sp>
      <p:sp>
        <p:nvSpPr>
          <p:cNvPr id="81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userDrawn="1">
  <p:cSld name="Повестка дня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" name="Заголовок повестки дня"/>
          <p:cNvSpPr txBox="1">
            <a:spLocks noGrp="1"/>
          </p:cNvSpPr>
          <p:nvPr>
            <p:ph type="title" hasCustomPrompt="1"/>
          </p:nvPr>
        </p:nvSpPr>
        <p:spPr bwMode="auto">
          <a:xfrm>
            <a:off x="1206500" y="1079500"/>
            <a:ext cx="21971000" cy="1435100"/>
          </a:xfrm>
          <a:prstGeom prst="rect">
            <a:avLst/>
          </a:prstGeom>
        </p:spPr>
        <p:txBody>
          <a:bodyPr lIns="50800" tIns="50800" rIns="50800" bIns="50800" anchor="t"/>
          <a:lstStyle>
            <a:lvl1pPr defTabSz="2438337">
              <a:lnSpc>
                <a:spcPct val="80000"/>
              </a:lnSpc>
              <a:defRPr sz="8500" b="1" spc="-170"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t>Заголовок повестки дня</a:t>
            </a:r>
          </a:p>
        </p:txBody>
      </p:sp>
      <p:sp>
        <p:nvSpPr>
          <p:cNvPr id="89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 bwMode="auto">
          <a:xfrm>
            <a:off x="1206500" y="2372961"/>
            <a:ext cx="21971000" cy="934781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5500" b="1">
                <a:latin typeface="+mj-lt"/>
                <a:ea typeface="+mj-ea"/>
                <a:cs typeface="+mj-cs"/>
              </a:defRPr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j-lt"/>
                <a:ea typeface="+mj-ea"/>
                <a:cs typeface="+mj-cs"/>
              </a:defRPr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j-lt"/>
                <a:ea typeface="+mj-ea"/>
                <a:cs typeface="+mj-cs"/>
              </a:defRPr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j-lt"/>
                <a:ea typeface="+mj-ea"/>
                <a:cs typeface="+mj-cs"/>
              </a:defRPr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buSzPct val="123000"/>
              <a:buFontTx/>
              <a:defRPr sz="5500" b="1">
                <a:latin typeface="+mj-lt"/>
                <a:ea typeface="+mj-ea"/>
                <a:cs typeface="+mj-cs"/>
              </a:defRPr>
            </a:lvl5pPr>
          </a:lstStyle>
          <a:p>
            <a:pPr>
              <a:defRPr/>
            </a:pPr>
            <a:r>
              <a:t>Подзаголовок повестки дня</a:t>
            </a:r>
          </a:p>
          <a:p>
            <a:pPr lvl="1">
              <a:defRPr/>
            </a:pPr>
            <a:endParaRPr/>
          </a:p>
          <a:p>
            <a:pPr lvl="2">
              <a:defRPr/>
            </a:pPr>
            <a:endParaRPr/>
          </a:p>
          <a:p>
            <a:pPr lvl="3">
              <a:defRPr/>
            </a:pPr>
            <a:endParaRPr/>
          </a:p>
          <a:p>
            <a:pPr lvl="4">
              <a:defRPr/>
            </a:pPr>
            <a:endParaRPr/>
          </a:p>
        </p:txBody>
      </p:sp>
      <p:sp>
        <p:nvSpPr>
          <p:cNvPr id="90" name="Уровень текста 1…"/>
          <p:cNvSpPr txBox="1">
            <a:spLocks noGrp="1"/>
          </p:cNvSpPr>
          <p:nvPr>
            <p:ph type="body" idx="21" hasCustomPrompt="1"/>
          </p:nvPr>
        </p:nvSpPr>
        <p:spPr bwMode="auto">
          <a:xfrm>
            <a:off x="1206500" y="4248503"/>
            <a:ext cx="21971000" cy="8256014"/>
          </a:xfrm>
          <a:prstGeom prst="rect">
            <a:avLst/>
          </a:prstGeom>
        </p:spPr>
        <p:txBody>
          <a:bodyPr lIns="50800" tIns="50800" rIns="50800" bIns="50800"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FontTx/>
              <a:buNone/>
              <a:defRPr sz="5500" spc="-99"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t>Темы повестки дня</a:t>
            </a:r>
          </a:p>
        </p:txBody>
      </p:sp>
      <p:sp>
        <p:nvSpPr>
          <p:cNvPr id="91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12001500" y="13080999"/>
            <a:ext cx="368504" cy="374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584200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 bwMode="auto">
          <a:xfrm>
            <a:off x="1676400" y="730250"/>
            <a:ext cx="21031200" cy="2651126"/>
          </a:xfrm>
          <a:prstGeom prst="rect">
            <a:avLst/>
          </a:prstGeom>
          <a:ln w="12700">
            <a:miter lim="400000"/>
          </a:ln>
        </p:spPr>
        <p:txBody>
          <a:bodyPr lIns="91436" tIns="91436" rIns="91436" bIns="91436" anchor="ctr">
            <a:normAutofit/>
          </a:bodyPr>
          <a:lstStyle/>
          <a:p>
            <a:pPr>
              <a:defRPr/>
            </a:pPr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 bwMode="auto">
          <a:xfrm>
            <a:off x="1676400" y="3651250"/>
            <a:ext cx="21031200" cy="8702676"/>
          </a:xfrm>
          <a:prstGeom prst="rect">
            <a:avLst/>
          </a:prstGeom>
          <a:ln w="12700">
            <a:miter lim="400000"/>
          </a:ln>
        </p:spPr>
        <p:txBody>
          <a:bodyPr lIns="91436" tIns="91436" rIns="91436" bIns="91436">
            <a:normAutofit/>
          </a:bodyPr>
          <a:lstStyle/>
          <a:p>
            <a:pPr>
              <a:defRPr/>
            </a:pPr>
            <a:r>
              <a:t>Уровень текста 1</a:t>
            </a:r>
          </a:p>
          <a:p>
            <a:pPr lvl="1">
              <a:defRPr/>
            </a:pPr>
            <a:r>
              <a:t>Уровень текста 2</a:t>
            </a:r>
          </a:p>
          <a:p>
            <a:pPr lvl="2">
              <a:defRPr/>
            </a:pPr>
            <a:r>
              <a:t>Уровень текста 3</a:t>
            </a:r>
          </a:p>
          <a:p>
            <a:pPr lvl="3">
              <a:defRPr/>
            </a:pPr>
            <a:r>
              <a:t>Уровень текста 4</a:t>
            </a:r>
          </a:p>
          <a:p>
            <a:pPr lvl="4">
              <a:defRPr/>
            </a:pPr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22203058" y="12835873"/>
            <a:ext cx="504542" cy="483905"/>
          </a:xfrm>
          <a:prstGeom prst="rect">
            <a:avLst/>
          </a:prstGeom>
          <a:ln w="12700">
            <a:miter lim="400000"/>
          </a:ln>
        </p:spPr>
        <p:txBody>
          <a:bodyPr wrap="none" lIns="91436" tIns="91436" rIns="91436" bIns="91436" anchor="ctr">
            <a:spAutoFit/>
          </a:bodyPr>
          <a:lstStyle>
            <a:lvl1pPr algn="r" defTabSz="1828800">
              <a:defRPr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marL="0" marR="0" indent="0" algn="l" defTabSz="18288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8800" b="0" i="0" u="none" strike="noStrike" cap="none" spc="0">
          <a:solidFill>
            <a:srgbClr val="000000"/>
          </a:solidFill>
          <a:latin typeface="Calibri Light"/>
          <a:ea typeface="Calibri Light"/>
          <a:cs typeface="Calibri Light"/>
        </a:defRPr>
      </a:lvl1pPr>
      <a:lvl2pPr marL="0" marR="0" indent="0" algn="l" defTabSz="18288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8800" b="0" i="0" u="none" strike="noStrike" cap="none" spc="0">
          <a:solidFill>
            <a:srgbClr val="000000"/>
          </a:solidFill>
          <a:latin typeface="Calibri Light"/>
          <a:ea typeface="Calibri Light"/>
          <a:cs typeface="Calibri Light"/>
        </a:defRPr>
      </a:lvl2pPr>
      <a:lvl3pPr marL="0" marR="0" indent="0" algn="l" defTabSz="18288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8800" b="0" i="0" u="none" strike="noStrike" cap="none" spc="0">
          <a:solidFill>
            <a:srgbClr val="000000"/>
          </a:solidFill>
          <a:latin typeface="Calibri Light"/>
          <a:ea typeface="Calibri Light"/>
          <a:cs typeface="Calibri Light"/>
        </a:defRPr>
      </a:lvl3pPr>
      <a:lvl4pPr marL="0" marR="0" indent="0" algn="l" defTabSz="18288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8800" b="0" i="0" u="none" strike="noStrike" cap="none" spc="0">
          <a:solidFill>
            <a:srgbClr val="000000"/>
          </a:solidFill>
          <a:latin typeface="Calibri Light"/>
          <a:ea typeface="Calibri Light"/>
          <a:cs typeface="Calibri Light"/>
        </a:defRPr>
      </a:lvl4pPr>
      <a:lvl5pPr marL="0" marR="0" indent="0" algn="l" defTabSz="18288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8800" b="0" i="0" u="none" strike="noStrike" cap="none" spc="0">
          <a:solidFill>
            <a:srgbClr val="000000"/>
          </a:solidFill>
          <a:latin typeface="Calibri Light"/>
          <a:ea typeface="Calibri Light"/>
          <a:cs typeface="Calibri Light"/>
        </a:defRPr>
      </a:lvl5pPr>
      <a:lvl6pPr marL="0" marR="0" indent="0" algn="l" defTabSz="18288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8800" b="0" i="0" u="none" strike="noStrike" cap="none" spc="0">
          <a:solidFill>
            <a:srgbClr val="000000"/>
          </a:solidFill>
          <a:latin typeface="Calibri Light"/>
          <a:ea typeface="Calibri Light"/>
          <a:cs typeface="Calibri Light"/>
        </a:defRPr>
      </a:lvl6pPr>
      <a:lvl7pPr marL="0" marR="0" indent="0" algn="l" defTabSz="18288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8800" b="0" i="0" u="none" strike="noStrike" cap="none" spc="0">
          <a:solidFill>
            <a:srgbClr val="000000"/>
          </a:solidFill>
          <a:latin typeface="Calibri Light"/>
          <a:ea typeface="Calibri Light"/>
          <a:cs typeface="Calibri Light"/>
        </a:defRPr>
      </a:lvl7pPr>
      <a:lvl8pPr marL="0" marR="0" indent="0" algn="l" defTabSz="18288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8800" b="0" i="0" u="none" strike="noStrike" cap="none" spc="0">
          <a:solidFill>
            <a:srgbClr val="000000"/>
          </a:solidFill>
          <a:latin typeface="Calibri Light"/>
          <a:ea typeface="Calibri Light"/>
          <a:cs typeface="Calibri Light"/>
        </a:defRPr>
      </a:lvl8pPr>
      <a:lvl9pPr marL="0" marR="0" indent="0" algn="l" defTabSz="18288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8800" b="0" i="0" u="none" strike="noStrike" cap="none" spc="0">
          <a:solidFill>
            <a:srgbClr val="000000"/>
          </a:solidFill>
          <a:latin typeface="Calibri Light"/>
          <a:ea typeface="Calibri Light"/>
          <a:cs typeface="Calibri Light"/>
        </a:defRPr>
      </a:lvl9pPr>
    </p:titleStyle>
    <p:bodyStyle>
      <a:lvl1pPr marL="457200" marR="0" indent="-457200" algn="l" defTabSz="182880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defRPr sz="5600" b="0" i="0" u="none" strike="noStrike" cap="none" spc="0">
          <a:solidFill>
            <a:srgbClr val="000000"/>
          </a:solidFill>
          <a:latin typeface="Calibri"/>
          <a:ea typeface="Calibri"/>
          <a:cs typeface="Calibri"/>
        </a:defRPr>
      </a:lvl1pPr>
      <a:lvl2pPr marL="990600" marR="0" indent="-533400" algn="l" defTabSz="182880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defRPr sz="5600" b="0" i="0" u="none" strike="noStrike" cap="none" spc="0">
          <a:solidFill>
            <a:srgbClr val="000000"/>
          </a:solidFill>
          <a:latin typeface="Calibri"/>
          <a:ea typeface="Calibri"/>
          <a:cs typeface="Calibri"/>
        </a:defRPr>
      </a:lvl2pPr>
      <a:lvl3pPr marL="1554477" marR="0" indent="-640076" algn="l" defTabSz="182880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defRPr sz="5600" b="0" i="0" u="none" strike="noStrike" cap="none" spc="0">
          <a:solidFill>
            <a:srgbClr val="000000"/>
          </a:solidFill>
          <a:latin typeface="Calibri"/>
          <a:ea typeface="Calibri"/>
          <a:cs typeface="Calibri"/>
        </a:defRPr>
      </a:lvl3pPr>
      <a:lvl4pPr marL="2082800" marR="0" indent="-711200" algn="l" defTabSz="182880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defRPr sz="5600" b="0" i="0" u="none" strike="noStrike" cap="none" spc="0">
          <a:solidFill>
            <a:srgbClr val="000000"/>
          </a:solidFill>
          <a:latin typeface="Calibri"/>
          <a:ea typeface="Calibri"/>
          <a:cs typeface="Calibri"/>
        </a:defRPr>
      </a:lvl4pPr>
      <a:lvl5pPr marL="2540000" marR="0" indent="-711200" algn="l" defTabSz="182880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defRPr sz="5600" b="0" i="0" u="none" strike="noStrike" cap="none" spc="0">
          <a:solidFill>
            <a:srgbClr val="000000"/>
          </a:solidFill>
          <a:latin typeface="Calibri"/>
          <a:ea typeface="Calibri"/>
          <a:cs typeface="Calibri"/>
        </a:defRPr>
      </a:lvl5pPr>
      <a:lvl6pPr marL="3759200" marR="0" indent="-711200" algn="l" defTabSz="1828800">
        <a:lnSpc>
          <a:spcPct val="90000"/>
        </a:lnSpc>
        <a:spcBef>
          <a:spcPts val="2000"/>
        </a:spcBef>
        <a:spcAft>
          <a:spcPts val="0"/>
        </a:spcAft>
        <a:buClrTx/>
        <a:buSzPct val="123000"/>
        <a:buFont typeface="Arial"/>
        <a:buChar char="•"/>
        <a:defRPr sz="5600" b="0" i="0" u="none" strike="noStrike" cap="none" spc="0">
          <a:solidFill>
            <a:srgbClr val="000000"/>
          </a:solidFill>
          <a:latin typeface="Calibri"/>
          <a:ea typeface="Calibri"/>
          <a:cs typeface="Calibri"/>
        </a:defRPr>
      </a:lvl6pPr>
      <a:lvl7pPr marL="4368800" marR="0" indent="-711200" algn="l" defTabSz="1828800">
        <a:lnSpc>
          <a:spcPct val="90000"/>
        </a:lnSpc>
        <a:spcBef>
          <a:spcPts val="2000"/>
        </a:spcBef>
        <a:spcAft>
          <a:spcPts val="0"/>
        </a:spcAft>
        <a:buClrTx/>
        <a:buSzPct val="123000"/>
        <a:buFont typeface="Arial"/>
        <a:buChar char="•"/>
        <a:defRPr sz="5600" b="0" i="0" u="none" strike="noStrike" cap="none" spc="0">
          <a:solidFill>
            <a:srgbClr val="000000"/>
          </a:solidFill>
          <a:latin typeface="Calibri"/>
          <a:ea typeface="Calibri"/>
          <a:cs typeface="Calibri"/>
        </a:defRPr>
      </a:lvl7pPr>
      <a:lvl8pPr marL="4978400" marR="0" indent="-711200" algn="l" defTabSz="1828800">
        <a:lnSpc>
          <a:spcPct val="90000"/>
        </a:lnSpc>
        <a:spcBef>
          <a:spcPts val="2000"/>
        </a:spcBef>
        <a:spcAft>
          <a:spcPts val="0"/>
        </a:spcAft>
        <a:buClrTx/>
        <a:buSzPct val="123000"/>
        <a:buFont typeface="Arial"/>
        <a:buChar char="•"/>
        <a:defRPr sz="5600" b="0" i="0" u="none" strike="noStrike" cap="none" spc="0">
          <a:solidFill>
            <a:srgbClr val="000000"/>
          </a:solidFill>
          <a:latin typeface="Calibri"/>
          <a:ea typeface="Calibri"/>
          <a:cs typeface="Calibri"/>
        </a:defRPr>
      </a:lvl8pPr>
      <a:lvl9pPr marL="5588000" marR="0" indent="-711200" algn="l" defTabSz="1828800">
        <a:lnSpc>
          <a:spcPct val="90000"/>
        </a:lnSpc>
        <a:spcBef>
          <a:spcPts val="2000"/>
        </a:spcBef>
        <a:spcAft>
          <a:spcPts val="0"/>
        </a:spcAft>
        <a:buClrTx/>
        <a:buSzPct val="123000"/>
        <a:buFont typeface="Arial"/>
        <a:buChar char="•"/>
        <a:defRPr sz="5600" b="0" i="0" u="none" strike="noStrike" cap="none" spc="0">
          <a:solidFill>
            <a:srgbClr val="000000"/>
          </a:solidFill>
          <a:latin typeface="Calibri"/>
          <a:ea typeface="Calibri"/>
          <a:cs typeface="Calibri"/>
        </a:defRPr>
      </a:lvl9pPr>
    </p:bodyStyle>
    <p:otherStyle>
      <a:lvl1pPr marL="0" marR="0" indent="0" algn="r" defTabSz="18288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1pPr>
      <a:lvl2pPr marL="0" marR="0" indent="0" algn="r" defTabSz="18288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2pPr>
      <a:lvl3pPr marL="0" marR="0" indent="0" algn="r" defTabSz="18288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3pPr>
      <a:lvl4pPr marL="0" marR="0" indent="0" algn="r" defTabSz="18288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4pPr>
      <a:lvl5pPr marL="0" marR="0" indent="0" algn="r" defTabSz="18288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5pPr>
      <a:lvl6pPr marL="0" marR="0" indent="0" algn="r" defTabSz="18288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6pPr>
      <a:lvl7pPr marL="0" marR="0" indent="0" algn="r" defTabSz="18288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7pPr>
      <a:lvl8pPr marL="0" marR="0" indent="0" algn="r" defTabSz="18288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8pPr>
      <a:lvl9pPr marL="0" marR="0" indent="0" algn="r" defTabSz="18288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91" name="Рисунок 6" descr="Рисунок 6"/>
          <p:cNvPicPr>
            <a:picLocks noChangeAspect="1"/>
          </p:cNvPicPr>
          <p:nvPr/>
        </p:nvPicPr>
        <p:blipFill>
          <a:blip r:embed="rId2"/>
          <a:srcRect r="59703"/>
          <a:stretch/>
        </p:blipFill>
        <p:spPr bwMode="auto">
          <a:xfrm rot="2658960">
            <a:off x="21418177" y="9035952"/>
            <a:ext cx="2402917" cy="5963039"/>
          </a:xfrm>
          <a:prstGeom prst="rect">
            <a:avLst/>
          </a:prstGeom>
          <a:ln w="12700">
            <a:miter lim="400000"/>
          </a:ln>
        </p:spPr>
      </p:pic>
      <p:sp>
        <p:nvSpPr>
          <p:cNvPr id="494" name="TextBox 2"/>
          <p:cNvSpPr txBox="1"/>
          <p:nvPr/>
        </p:nvSpPr>
        <p:spPr bwMode="auto">
          <a:xfrm>
            <a:off x="535840" y="522513"/>
            <a:ext cx="12079481" cy="1107988"/>
          </a:xfrm>
          <a:prstGeom prst="rect">
            <a:avLst/>
          </a:prstGeom>
          <a:ln w="12700">
            <a:miter lim="400000"/>
          </a:ln>
        </p:spPr>
        <p:txBody>
          <a:bodyPr wrap="square" lIns="91436" tIns="91436" rIns="91436" bIns="91436">
            <a:spAutoFit/>
          </a:bodyPr>
          <a:lstStyle>
            <a:lvl1pPr algn="l" defTabSz="1828800">
              <a:defRPr sz="5000">
                <a:solidFill>
                  <a:srgbClr val="F76034"/>
                </a:solidFill>
                <a:latin typeface="Roboto Black"/>
                <a:ea typeface="Roboto Black"/>
                <a:cs typeface="Roboto Black"/>
              </a:defRPr>
            </a:lvl1pPr>
          </a:lstStyle>
          <a:p>
            <a:pPr>
              <a:defRPr/>
            </a:pPr>
            <a:r>
              <a:rPr lang="ru-RU" sz="6000" b="1">
                <a:solidFill>
                  <a:schemeClr val="tx1">
                    <a:lumMod val="75000"/>
                  </a:schemeClr>
                </a:solidFill>
                <a:latin typeface="Roboto"/>
                <a:ea typeface="Roboto"/>
              </a:rPr>
              <a:t>ЗАГОЛОВОК</a:t>
            </a:r>
            <a:endParaRPr/>
          </a:p>
        </p:txBody>
      </p:sp>
      <p:sp>
        <p:nvSpPr>
          <p:cNvPr id="501" name="Заголовок 1"/>
          <p:cNvSpPr txBox="1"/>
          <p:nvPr/>
        </p:nvSpPr>
        <p:spPr bwMode="auto">
          <a:xfrm>
            <a:off x="618967" y="3533339"/>
            <a:ext cx="5362098" cy="1165675"/>
          </a:xfrm>
          <a:prstGeom prst="rect">
            <a:avLst/>
          </a:prstGeom>
          <a:ln w="12700">
            <a:miter lim="400000"/>
          </a:ln>
        </p:spPr>
        <p:txBody>
          <a:bodyPr lIns="91436" tIns="91436" rIns="91436" bIns="91436" anchor="ctr">
            <a:normAutofit/>
          </a:bodyPr>
          <a:lstStyle>
            <a:lvl1pPr algn="l" defTabSz="1152144">
              <a:lnSpc>
                <a:spcPct val="90000"/>
              </a:lnSpc>
              <a:defRPr sz="3000">
                <a:solidFill>
                  <a:srgbClr val="000000"/>
                </a:solidFill>
                <a:latin typeface="Roboto"/>
                <a:ea typeface="Roboto"/>
                <a:cs typeface="Roboto"/>
              </a:defRPr>
            </a:lvl1pPr>
          </a:lstStyle>
          <a:p>
            <a:pPr>
              <a:defRPr/>
            </a:pPr>
            <a:r>
              <a:rPr lang="ru-RU" sz="3200"/>
              <a:t>Текст</a:t>
            </a:r>
            <a:endParaRPr/>
          </a:p>
        </p:txBody>
      </p:sp>
      <p:sp>
        <p:nvSpPr>
          <p:cNvPr id="2" name="Google Shape;258;p20"/>
          <p:cNvSpPr/>
          <p:nvPr/>
        </p:nvSpPr>
        <p:spPr bwMode="auto">
          <a:xfrm rot="10800000">
            <a:off x="-9" y="2038510"/>
            <a:ext cx="24384010" cy="1093711"/>
          </a:xfrm>
          <a:prstGeom prst="rect">
            <a:avLst/>
          </a:prstGeom>
          <a:solidFill>
            <a:srgbClr val="ED5E35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2438336">
              <a:defRPr>
                <a:solidFill>
                  <a:srgbClr val="000000"/>
                </a:solidFill>
                <a:latin typeface="Roboto"/>
                <a:ea typeface="Roboto"/>
                <a:cs typeface="Roboto"/>
              </a:defRPr>
            </a:pPr>
            <a:endParaRPr lang="ru-RU"/>
          </a:p>
        </p:txBody>
      </p:sp>
      <p:sp>
        <p:nvSpPr>
          <p:cNvPr id="3" name="СТОРОНА 1"/>
          <p:cNvSpPr txBox="1"/>
          <p:nvPr/>
        </p:nvSpPr>
        <p:spPr bwMode="auto">
          <a:xfrm>
            <a:off x="383073" y="2109448"/>
            <a:ext cx="7219627" cy="923322"/>
          </a:xfrm>
          <a:prstGeom prst="rect">
            <a:avLst/>
          </a:prstGeom>
          <a:ln w="12700">
            <a:miter lim="400000"/>
          </a:ln>
        </p:spPr>
        <p:txBody>
          <a:bodyPr wrap="square" lIns="91436" tIns="91436" rIns="91436" bIns="91436" anchor="ctr">
            <a:spAutoFit/>
          </a:bodyPr>
          <a:lstStyle>
            <a:lvl1pPr algn="l" defTabSz="1828800">
              <a:defRPr sz="2800" b="1">
                <a:solidFill>
                  <a:srgbClr val="FFFFFF"/>
                </a:solidFill>
                <a:latin typeface="Roboto Black"/>
                <a:ea typeface="Roboto Black"/>
                <a:cs typeface="Roboto Black"/>
              </a:defRPr>
            </a:lvl1pPr>
          </a:lstStyle>
          <a:p>
            <a:pPr>
              <a:defRPr/>
            </a:pPr>
            <a:r>
              <a:rPr lang="ru-RU" sz="4800" b="0"/>
              <a:t> Подзаголовок</a:t>
            </a:r>
            <a:endParaRPr/>
          </a:p>
        </p:txBody>
      </p:sp>
      <p:sp>
        <p:nvSpPr>
          <p:cNvPr id="30" name="Прямоугольник: скругленные углы 37"/>
          <p:cNvSpPr/>
          <p:nvPr/>
        </p:nvSpPr>
        <p:spPr bwMode="auto">
          <a:xfrm>
            <a:off x="487071" y="4920209"/>
            <a:ext cx="23166545" cy="1679774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EC5D35">
                <a:alpha val="50196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72" tIns="91436" rIns="182872" bIns="91436" rtlCol="0" anchor="ctr"/>
          <a:lstStyle/>
          <a:p>
            <a:pPr defTabSz="1828710">
              <a:defRPr/>
            </a:pPr>
            <a:endParaRPr lang="ru-RU" sz="3600">
              <a:solidFill>
                <a:srgbClr val="FFFFFF"/>
              </a:solidFill>
            </a:endParaRPr>
          </a:p>
        </p:txBody>
      </p:sp>
      <p:grpSp>
        <p:nvGrpSpPr>
          <p:cNvPr id="5" name="Группа 4"/>
          <p:cNvGrpSpPr/>
          <p:nvPr/>
        </p:nvGrpSpPr>
        <p:grpSpPr bwMode="auto">
          <a:xfrm>
            <a:off x="598487" y="11141647"/>
            <a:ext cx="1852104" cy="1832384"/>
            <a:chOff x="598487" y="11141647"/>
            <a:chExt cx="1852104" cy="1832384"/>
          </a:xfrm>
        </p:grpSpPr>
        <p:sp>
          <p:nvSpPr>
            <p:cNvPr id="33" name="Кружок"/>
            <p:cNvSpPr/>
            <p:nvPr/>
          </p:nvSpPr>
          <p:spPr bwMode="auto">
            <a:xfrm>
              <a:off x="598488" y="11141647"/>
              <a:ext cx="1852103" cy="1832384"/>
            </a:xfrm>
            <a:prstGeom prst="ellipse">
              <a:avLst/>
            </a:prstGeom>
            <a:solidFill>
              <a:srgbClr val="EF5F36"/>
            </a:solidFill>
            <a:ln w="12700">
              <a:miter lim="400000"/>
            </a:ln>
          </p:spPr>
          <p:txBody>
            <a:bodyPr lIns="50800" tIns="50800" rIns="50800" bIns="50800" anchor="ctr"/>
            <a:lstStyle/>
            <a:p>
              <a:pPr>
                <a:defRPr/>
              </a:pPr>
              <a:endParaRPr/>
            </a:p>
          </p:txBody>
        </p:sp>
        <p:sp>
          <p:nvSpPr>
            <p:cNvPr id="34" name="Заголовок 1"/>
            <p:cNvSpPr txBox="1"/>
            <p:nvPr/>
          </p:nvSpPr>
          <p:spPr bwMode="auto">
            <a:xfrm>
              <a:off x="598487" y="11294257"/>
              <a:ext cx="1852103" cy="1679774"/>
            </a:xfrm>
            <a:prstGeom prst="rect">
              <a:avLst/>
            </a:prstGeom>
            <a:grpFill/>
            <a:ln w="12700">
              <a:miter lim="400000"/>
            </a:ln>
          </p:spPr>
          <p:txBody>
            <a:bodyPr lIns="91436" tIns="91436" rIns="91436" bIns="91436" anchor="ctr">
              <a:normAutofit/>
            </a:bodyPr>
            <a:lstStyle>
              <a:lvl1pPr defTabSz="1152144">
                <a:lnSpc>
                  <a:spcPct val="90000"/>
                </a:lnSpc>
                <a:defRPr sz="10000">
                  <a:solidFill>
                    <a:srgbClr val="FFFFFF"/>
                  </a:solidFill>
                  <a:latin typeface="Roboto Black"/>
                  <a:ea typeface="Roboto Black"/>
                  <a:cs typeface="Roboto Black"/>
                </a:defRPr>
              </a:lvl1pPr>
            </a:lstStyle>
            <a:p>
              <a:pPr>
                <a:defRPr/>
              </a:pPr>
              <a:r>
                <a:t>1</a:t>
              </a:r>
            </a:p>
          </p:txBody>
        </p:sp>
      </p:grpSp>
      <p:sp>
        <p:nvSpPr>
          <p:cNvPr id="36" name="Прямоугольник"/>
          <p:cNvSpPr/>
          <p:nvPr/>
        </p:nvSpPr>
        <p:spPr bwMode="auto">
          <a:xfrm>
            <a:off x="487071" y="7325474"/>
            <a:ext cx="23312532" cy="1832384"/>
          </a:xfrm>
          <a:prstGeom prst="roundRect">
            <a:avLst>
              <a:gd name="adj" fmla="val 16667"/>
            </a:avLst>
          </a:prstGeom>
          <a:solidFill>
            <a:srgbClr val="DDDDDD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1828800">
              <a:defRPr sz="36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endParaRPr/>
          </a:p>
        </p:txBody>
      </p:sp>
      <p:sp>
        <p:nvSpPr>
          <p:cNvPr id="37" name="Заголовок 1"/>
          <p:cNvSpPr txBox="1"/>
          <p:nvPr/>
        </p:nvSpPr>
        <p:spPr bwMode="auto">
          <a:xfrm>
            <a:off x="618967" y="5151808"/>
            <a:ext cx="5362098" cy="1165675"/>
          </a:xfrm>
          <a:prstGeom prst="rect">
            <a:avLst/>
          </a:prstGeom>
          <a:ln w="12700">
            <a:miter lim="400000"/>
          </a:ln>
        </p:spPr>
        <p:txBody>
          <a:bodyPr lIns="91436" tIns="91436" rIns="91436" bIns="91436" anchor="ctr">
            <a:normAutofit/>
          </a:bodyPr>
          <a:lstStyle>
            <a:lvl1pPr algn="l" defTabSz="1152144">
              <a:lnSpc>
                <a:spcPct val="90000"/>
              </a:lnSpc>
              <a:defRPr sz="3000">
                <a:solidFill>
                  <a:srgbClr val="000000"/>
                </a:solidFill>
                <a:latin typeface="Roboto"/>
                <a:ea typeface="Roboto"/>
                <a:cs typeface="Roboto"/>
              </a:defRPr>
            </a:lvl1pPr>
          </a:lstStyle>
          <a:p>
            <a:pPr>
              <a:defRPr/>
            </a:pPr>
            <a:r>
              <a:rPr lang="ru-RU" sz="3200"/>
              <a:t>Текст</a:t>
            </a:r>
            <a:endParaRPr/>
          </a:p>
        </p:txBody>
      </p:sp>
      <p:sp>
        <p:nvSpPr>
          <p:cNvPr id="38" name="Заголовок 1"/>
          <p:cNvSpPr txBox="1"/>
          <p:nvPr/>
        </p:nvSpPr>
        <p:spPr bwMode="auto">
          <a:xfrm>
            <a:off x="650498" y="7686543"/>
            <a:ext cx="5362098" cy="1165675"/>
          </a:xfrm>
          <a:prstGeom prst="rect">
            <a:avLst/>
          </a:prstGeom>
          <a:ln w="12700">
            <a:miter lim="400000"/>
          </a:ln>
        </p:spPr>
        <p:txBody>
          <a:bodyPr lIns="91436" tIns="91436" rIns="91436" bIns="91436" anchor="ctr">
            <a:normAutofit/>
          </a:bodyPr>
          <a:lstStyle>
            <a:lvl1pPr algn="l" defTabSz="1152144">
              <a:lnSpc>
                <a:spcPct val="90000"/>
              </a:lnSpc>
              <a:defRPr sz="3000">
                <a:solidFill>
                  <a:srgbClr val="000000"/>
                </a:solidFill>
                <a:latin typeface="Roboto"/>
                <a:ea typeface="Roboto"/>
                <a:cs typeface="Roboto"/>
              </a:defRPr>
            </a:lvl1pPr>
          </a:lstStyle>
          <a:p>
            <a:pPr>
              <a:defRPr/>
            </a:pPr>
            <a:r>
              <a:rPr lang="ru-RU" sz="3200"/>
              <a:t>Текст</a:t>
            </a:r>
            <a:endParaRPr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2EC06A5-AD3F-E5EE-522B-A6F665273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3427" y="845335"/>
            <a:ext cx="6667500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1_BasicWhit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>
        <a:prstGeom prst="rect">
          <a:avLst/>
        </a:prstGeom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spDef>
    <a:lnDef>
      <a:spPr bwMode="auto">
        <a:prstGeom prst="rect">
          <a:avLst/>
        </a:prstGeom>
        <a:noFill/>
        <a:ln w="25400" cap="flat">
          <a:solidFill>
            <a:schemeClr val="accent1"/>
          </a:solidFill>
          <a:prstDash val="solid"/>
          <a:round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lnDef>
    <a:txDef>
      <a:spPr bwMode="auto">
        <a:prstGeom prst="rect">
          <a:avLst/>
        </a:prstGeom>
        <a:noFill/>
        <a:ln w="12700" cap="flat">
          <a:noFill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7</Words>
  <Application>Microsoft Office PowerPoint</Application>
  <DocSecurity>0</DocSecurity>
  <PresentationFormat>Произвольный</PresentationFormat>
  <Paragraphs>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Helvetica Neue Medium</vt:lpstr>
      <vt:lpstr>Roboto</vt:lpstr>
      <vt:lpstr>21_BasicWhite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/>
  <cp:keywords/>
  <dc:description/>
  <cp:lastModifiedBy>Лещенко Кирилл</cp:lastModifiedBy>
  <cp:revision>9</cp:revision>
  <dcterms:modified xsi:type="dcterms:W3CDTF">2026-04-28T18:13:54Z</dcterms:modified>
  <cp:category/>
  <dc:identifier/>
  <cp:contentStatus/>
  <dc:language/>
  <cp:version/>
</cp:coreProperties>
</file>